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diagrams/data1.xml" ContentType="application/vnd.openxmlformats-officedocument.drawingml.diagramData+xml"/>
  <Override PartName="/ppt/diagrams/data9.xml" ContentType="application/vnd.openxmlformats-officedocument.drawingml.diagramData+xml"/>
  <Override PartName="/ppt/diagrams/data8.xml" ContentType="application/vnd.openxmlformats-officedocument.drawingml.diagramData+xml"/>
  <Override PartName="/ppt/diagrams/data10.xml" ContentType="application/vnd.openxmlformats-officedocument.drawingml.diagramData+xml"/>
  <Override PartName="/ppt/diagrams/data6.xml" ContentType="application/vnd.openxmlformats-officedocument.drawingml.diagramData+xml"/>
  <Override PartName="/ppt/diagrams/data5.xml" ContentType="application/vnd.openxmlformats-officedocument.drawingml.diagramData+xml"/>
  <Override PartName="/ppt/diagrams/data4.xml" ContentType="application/vnd.openxmlformats-officedocument.drawingml.diagramData+xml"/>
  <Override PartName="/ppt/diagrams/data3.xml" ContentType="application/vnd.openxmlformats-officedocument.drawingml.diagramData+xml"/>
  <Override PartName="/ppt/diagrams/data7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quickStyle3.xml" ContentType="application/vnd.openxmlformats-officedocument.drawingml.diagramStyle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drawing3.xml" ContentType="application/vnd.ms-office.drawingml.diagramDrawing+xml"/>
  <Override PartName="/ppt/diagrams/colors2.xml" ContentType="application/vnd.openxmlformats-officedocument.drawingml.diagramColors+xml"/>
  <Override PartName="/ppt/diagrams/drawing4.xml" ContentType="application/vnd.ms-office.drawingml.diagramDrawing+xml"/>
  <Override PartName="/ppt/diagrams/colors3.xml" ContentType="application/vnd.openxmlformats-officedocument.drawingml.diagramColors+xml"/>
  <Override PartName="/ppt/diagrams/drawing10.xml" ContentType="application/vnd.ms-office.drawingml.diagramDrawing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quickStyle2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4.xml" ContentType="application/vnd.openxmlformats-officedocument.drawingml.diagramStyle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rawing6.xml" ContentType="application/vnd.ms-office.drawingml.diagramDrawing+xml"/>
  <Override PartName="/ppt/diagrams/colors6.xml" ContentType="application/vnd.openxmlformats-officedocument.drawingml.diagramColors+xml"/>
  <Override PartName="/ppt/diagrams/quickStyle6.xml" ContentType="application/vnd.openxmlformats-officedocument.drawingml.diagramStyle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colors4.xml" ContentType="application/vnd.openxmlformats-officedocument.drawingml.diagramColors+xml"/>
  <Override PartName="/ppt/diagrams/layout6.xml" ContentType="application/vnd.openxmlformats-officedocument.drawingml.diagramLayout+xml"/>
  <Override PartName="/ppt/diagrams/layout4.xml" ContentType="application/vnd.openxmlformats-officedocument.drawingml.diagramLayout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layout10.xml" ContentType="application/vnd.openxmlformats-officedocument.drawingml.diagramLayout+xml"/>
  <Override PartName="/ppt/theme/theme1.xml" ContentType="application/vnd.openxmlformats-officedocument.theme+xml"/>
  <Override PartName="/ppt/diagrams/colors10.xml" ContentType="application/vnd.openxmlformats-officedocument.drawingml.diagramColors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layout9.xml" ContentType="application/vnd.openxmlformats-officedocument.drawingml.diagramLayout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quickStyle9.xml" ContentType="application/vnd.openxmlformats-officedocument.drawingml.diagramStyl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59" r:id="rId12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3B6101-4BCE-4742-9750-0FF37622C2CB}" type="doc">
      <dgm:prSet loTypeId="urn:microsoft.com/office/officeart/2005/8/layout/list1" loCatId="list" qsTypeId="urn:microsoft.com/office/officeart/2005/8/quickstyle/simple4" qsCatId="simple" csTypeId="urn:microsoft.com/office/officeart/2005/8/colors/colorful1#1" csCatId="colorful" phldr="0"/>
      <dgm:spPr/>
      <dgm:t>
        <a:bodyPr/>
        <a:lstStyle/>
        <a:p>
          <a:endParaRPr lang="es-CO"/>
        </a:p>
      </dgm:t>
    </dgm:pt>
    <dgm:pt modelId="{92946EFE-06A6-4B84-AC1A-ED50F29D2376}">
      <dgm:prSet phldrT="[Texto]" phldr="1"/>
      <dgm:spPr/>
      <dgm:t>
        <a:bodyPr/>
        <a:lstStyle/>
        <a:p>
          <a:endParaRPr lang="es-CO"/>
        </a:p>
      </dgm:t>
    </dgm:pt>
    <dgm:pt modelId="{08C82EC6-AC7E-4CF2-B497-6343C8A7B7FB}" type="parTrans" cxnId="{677FA30A-E196-4EBE-82DC-1A1FBB3BD113}">
      <dgm:prSet/>
      <dgm:spPr/>
      <dgm:t>
        <a:bodyPr/>
        <a:lstStyle/>
        <a:p>
          <a:endParaRPr lang="es-CO"/>
        </a:p>
      </dgm:t>
    </dgm:pt>
    <dgm:pt modelId="{3EBDA0E8-BDF8-4D34-8BCF-88D185D24059}" type="sibTrans" cxnId="{677FA30A-E196-4EBE-82DC-1A1FBB3BD113}">
      <dgm:prSet/>
      <dgm:spPr/>
      <dgm:t>
        <a:bodyPr/>
        <a:lstStyle/>
        <a:p>
          <a:endParaRPr lang="es-CO"/>
        </a:p>
      </dgm:t>
    </dgm:pt>
    <dgm:pt modelId="{83613628-67BD-4D8B-9C4D-69B4DA9D3567}">
      <dgm:prSet phldrT="[Texto]" phldr="1"/>
      <dgm:spPr/>
      <dgm:t>
        <a:bodyPr/>
        <a:lstStyle/>
        <a:p>
          <a:endParaRPr lang="es-CO"/>
        </a:p>
      </dgm:t>
    </dgm:pt>
    <dgm:pt modelId="{0E31D764-1582-436D-869F-2AB2FA933395}" type="parTrans" cxnId="{E179DF21-4E56-49A3-9C22-280BD61A8B01}">
      <dgm:prSet/>
      <dgm:spPr/>
      <dgm:t>
        <a:bodyPr/>
        <a:lstStyle/>
        <a:p>
          <a:endParaRPr lang="es-CO"/>
        </a:p>
      </dgm:t>
    </dgm:pt>
    <dgm:pt modelId="{435C5207-AFB7-4D28-9C73-43DC0DF8B48F}" type="sibTrans" cxnId="{E179DF21-4E56-49A3-9C22-280BD61A8B01}">
      <dgm:prSet/>
      <dgm:spPr/>
      <dgm:t>
        <a:bodyPr/>
        <a:lstStyle/>
        <a:p>
          <a:endParaRPr lang="es-CO"/>
        </a:p>
      </dgm:t>
    </dgm:pt>
    <dgm:pt modelId="{987C27C9-E277-4870-9312-5B5DD37F6F0D}">
      <dgm:prSet phldrT="[Texto]" phldr="1"/>
      <dgm:spPr/>
      <dgm:t>
        <a:bodyPr/>
        <a:lstStyle/>
        <a:p>
          <a:endParaRPr lang="es-CO"/>
        </a:p>
      </dgm:t>
    </dgm:pt>
    <dgm:pt modelId="{E65ABDD7-2E7E-4404-93E0-8F0D2166669B}" type="parTrans" cxnId="{F719FD25-CFBB-447B-BC5A-993D7C27ACF3}">
      <dgm:prSet/>
      <dgm:spPr/>
      <dgm:t>
        <a:bodyPr/>
        <a:lstStyle/>
        <a:p>
          <a:endParaRPr lang="es-CO"/>
        </a:p>
      </dgm:t>
    </dgm:pt>
    <dgm:pt modelId="{FB2C8CC9-966F-4A4C-9AE1-C8C73E756FED}" type="sibTrans" cxnId="{F719FD25-CFBB-447B-BC5A-993D7C27ACF3}">
      <dgm:prSet/>
      <dgm:spPr/>
      <dgm:t>
        <a:bodyPr/>
        <a:lstStyle/>
        <a:p>
          <a:endParaRPr lang="es-CO"/>
        </a:p>
      </dgm:t>
    </dgm:pt>
    <dgm:pt modelId="{B03E7AFA-45BF-4F84-B807-08289231CFDF}" type="pres">
      <dgm:prSet presAssocID="{803B6101-4BCE-4742-9750-0FF37622C2C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D787E57A-72B3-4B0D-A9ED-33A05137C127}" type="pres">
      <dgm:prSet presAssocID="{92946EFE-06A6-4B84-AC1A-ED50F29D2376}" presName="parentLin" presStyleCnt="0"/>
      <dgm:spPr/>
    </dgm:pt>
    <dgm:pt modelId="{72ABF2AB-0FF8-47C0-B12C-FCCEA00FD322}" type="pres">
      <dgm:prSet presAssocID="{92946EFE-06A6-4B84-AC1A-ED50F29D2376}" presName="parentLeftMargin" presStyleLbl="node1" presStyleIdx="0" presStyleCnt="3"/>
      <dgm:spPr/>
      <dgm:t>
        <a:bodyPr/>
        <a:lstStyle/>
        <a:p>
          <a:endParaRPr lang="es-CO"/>
        </a:p>
      </dgm:t>
    </dgm:pt>
    <dgm:pt modelId="{26262A2F-F8C4-4B9B-9BB8-D1C76B67C467}" type="pres">
      <dgm:prSet presAssocID="{92946EFE-06A6-4B84-AC1A-ED50F29D237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E3BE509-06E2-4673-8B02-95E8554E5B8D}" type="pres">
      <dgm:prSet presAssocID="{92946EFE-06A6-4B84-AC1A-ED50F29D2376}" presName="negativeSpace" presStyleCnt="0"/>
      <dgm:spPr/>
    </dgm:pt>
    <dgm:pt modelId="{94A49AC9-D487-4934-8D1A-E0C6AC8E67CB}" type="pres">
      <dgm:prSet presAssocID="{92946EFE-06A6-4B84-AC1A-ED50F29D2376}" presName="childText" presStyleLbl="conFgAcc1" presStyleIdx="0" presStyleCnt="3">
        <dgm:presLayoutVars>
          <dgm:bulletEnabled val="1"/>
        </dgm:presLayoutVars>
      </dgm:prSet>
      <dgm:spPr/>
    </dgm:pt>
    <dgm:pt modelId="{CCBF4BB8-EDB3-4C2B-9873-B7BE0264D679}" type="pres">
      <dgm:prSet presAssocID="{3EBDA0E8-BDF8-4D34-8BCF-88D185D24059}" presName="spaceBetweenRectangles" presStyleCnt="0"/>
      <dgm:spPr/>
    </dgm:pt>
    <dgm:pt modelId="{40AEC4BB-A742-4FDF-A715-ECDE16772C56}" type="pres">
      <dgm:prSet presAssocID="{83613628-67BD-4D8B-9C4D-69B4DA9D3567}" presName="parentLin" presStyleCnt="0"/>
      <dgm:spPr/>
    </dgm:pt>
    <dgm:pt modelId="{29B6C38D-D2AD-4F90-A43B-2C9B603C8CE2}" type="pres">
      <dgm:prSet presAssocID="{83613628-67BD-4D8B-9C4D-69B4DA9D3567}" presName="parentLeftMargin" presStyleLbl="node1" presStyleIdx="0" presStyleCnt="3"/>
      <dgm:spPr/>
      <dgm:t>
        <a:bodyPr/>
        <a:lstStyle/>
        <a:p>
          <a:endParaRPr lang="es-CO"/>
        </a:p>
      </dgm:t>
    </dgm:pt>
    <dgm:pt modelId="{167BD266-0237-4643-8000-D04A13C7ABB1}" type="pres">
      <dgm:prSet presAssocID="{83613628-67BD-4D8B-9C4D-69B4DA9D356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C357C1E-C611-46F4-961F-426F2CC2B154}" type="pres">
      <dgm:prSet presAssocID="{83613628-67BD-4D8B-9C4D-69B4DA9D3567}" presName="negativeSpace" presStyleCnt="0"/>
      <dgm:spPr/>
    </dgm:pt>
    <dgm:pt modelId="{09874BD1-94CC-4623-A877-5F74BB9EEE19}" type="pres">
      <dgm:prSet presAssocID="{83613628-67BD-4D8B-9C4D-69B4DA9D3567}" presName="childText" presStyleLbl="conFgAcc1" presStyleIdx="1" presStyleCnt="3">
        <dgm:presLayoutVars>
          <dgm:bulletEnabled val="1"/>
        </dgm:presLayoutVars>
      </dgm:prSet>
      <dgm:spPr/>
    </dgm:pt>
    <dgm:pt modelId="{5E92F3B0-EAB7-4A98-96EF-9B4FAA8D8531}" type="pres">
      <dgm:prSet presAssocID="{435C5207-AFB7-4D28-9C73-43DC0DF8B48F}" presName="spaceBetweenRectangles" presStyleCnt="0"/>
      <dgm:spPr/>
    </dgm:pt>
    <dgm:pt modelId="{EC6FE505-FCBC-4C40-A1F8-3A8CA3DB38CC}" type="pres">
      <dgm:prSet presAssocID="{987C27C9-E277-4870-9312-5B5DD37F6F0D}" presName="parentLin" presStyleCnt="0"/>
      <dgm:spPr/>
    </dgm:pt>
    <dgm:pt modelId="{B01AE855-141C-4A78-868D-150848D96863}" type="pres">
      <dgm:prSet presAssocID="{987C27C9-E277-4870-9312-5B5DD37F6F0D}" presName="parentLeftMargin" presStyleLbl="node1" presStyleIdx="1" presStyleCnt="3"/>
      <dgm:spPr/>
      <dgm:t>
        <a:bodyPr/>
        <a:lstStyle/>
        <a:p>
          <a:endParaRPr lang="es-CO"/>
        </a:p>
      </dgm:t>
    </dgm:pt>
    <dgm:pt modelId="{C9EF8085-E345-4744-93AF-94784687FAE7}" type="pres">
      <dgm:prSet presAssocID="{987C27C9-E277-4870-9312-5B5DD37F6F0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7C60E75E-76E4-451B-B20D-25949D5C0D04}" type="pres">
      <dgm:prSet presAssocID="{987C27C9-E277-4870-9312-5B5DD37F6F0D}" presName="negativeSpace" presStyleCnt="0"/>
      <dgm:spPr/>
    </dgm:pt>
    <dgm:pt modelId="{05AFC6CF-5BFC-464D-B07A-A1EE37708CD4}" type="pres">
      <dgm:prSet presAssocID="{987C27C9-E277-4870-9312-5B5DD37F6F0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C723792-D6F9-4BCC-9388-CDA0B34251E3}" type="presOf" srcId="{92946EFE-06A6-4B84-AC1A-ED50F29D2376}" destId="{72ABF2AB-0FF8-47C0-B12C-FCCEA00FD322}" srcOrd="0" destOrd="0" presId="urn:microsoft.com/office/officeart/2005/8/layout/list1"/>
    <dgm:cxn modelId="{CC1E8952-FCD7-4113-B687-60802C8C6371}" type="presOf" srcId="{987C27C9-E277-4870-9312-5B5DD37F6F0D}" destId="{B01AE855-141C-4A78-868D-150848D96863}" srcOrd="0" destOrd="0" presId="urn:microsoft.com/office/officeart/2005/8/layout/list1"/>
    <dgm:cxn modelId="{E7A00B98-4404-4431-B891-94E0E2E85D2D}" type="presOf" srcId="{92946EFE-06A6-4B84-AC1A-ED50F29D2376}" destId="{26262A2F-F8C4-4B9B-9BB8-D1C76B67C467}" srcOrd="1" destOrd="0" presId="urn:microsoft.com/office/officeart/2005/8/layout/list1"/>
    <dgm:cxn modelId="{E9E7E750-81EF-4801-BC36-179E5F5FE557}" type="presOf" srcId="{987C27C9-E277-4870-9312-5B5DD37F6F0D}" destId="{C9EF8085-E345-4744-93AF-94784687FAE7}" srcOrd="1" destOrd="0" presId="urn:microsoft.com/office/officeart/2005/8/layout/list1"/>
    <dgm:cxn modelId="{F719FD25-CFBB-447B-BC5A-993D7C27ACF3}" srcId="{803B6101-4BCE-4742-9750-0FF37622C2CB}" destId="{987C27C9-E277-4870-9312-5B5DD37F6F0D}" srcOrd="2" destOrd="0" parTransId="{E65ABDD7-2E7E-4404-93E0-8F0D2166669B}" sibTransId="{FB2C8CC9-966F-4A4C-9AE1-C8C73E756FED}"/>
    <dgm:cxn modelId="{43C75E08-DEBB-4A35-86DD-36A421D46366}" type="presOf" srcId="{83613628-67BD-4D8B-9C4D-69B4DA9D3567}" destId="{167BD266-0237-4643-8000-D04A13C7ABB1}" srcOrd="1" destOrd="0" presId="urn:microsoft.com/office/officeart/2005/8/layout/list1"/>
    <dgm:cxn modelId="{CB3D426B-FB24-447D-9598-059FA0FF86A5}" type="presOf" srcId="{83613628-67BD-4D8B-9C4D-69B4DA9D3567}" destId="{29B6C38D-D2AD-4F90-A43B-2C9B603C8CE2}" srcOrd="0" destOrd="0" presId="urn:microsoft.com/office/officeart/2005/8/layout/list1"/>
    <dgm:cxn modelId="{4BCF045E-63AA-4A9A-B745-854FE5939343}" type="presOf" srcId="{803B6101-4BCE-4742-9750-0FF37622C2CB}" destId="{B03E7AFA-45BF-4F84-B807-08289231CFDF}" srcOrd="0" destOrd="0" presId="urn:microsoft.com/office/officeart/2005/8/layout/list1"/>
    <dgm:cxn modelId="{E179DF21-4E56-49A3-9C22-280BD61A8B01}" srcId="{803B6101-4BCE-4742-9750-0FF37622C2CB}" destId="{83613628-67BD-4D8B-9C4D-69B4DA9D3567}" srcOrd="1" destOrd="0" parTransId="{0E31D764-1582-436D-869F-2AB2FA933395}" sibTransId="{435C5207-AFB7-4D28-9C73-43DC0DF8B48F}"/>
    <dgm:cxn modelId="{677FA30A-E196-4EBE-82DC-1A1FBB3BD113}" srcId="{803B6101-4BCE-4742-9750-0FF37622C2CB}" destId="{92946EFE-06A6-4B84-AC1A-ED50F29D2376}" srcOrd="0" destOrd="0" parTransId="{08C82EC6-AC7E-4CF2-B497-6343C8A7B7FB}" sibTransId="{3EBDA0E8-BDF8-4D34-8BCF-88D185D24059}"/>
    <dgm:cxn modelId="{3E1300DF-51B1-467F-847D-842628B442E1}" type="presParOf" srcId="{B03E7AFA-45BF-4F84-B807-08289231CFDF}" destId="{D787E57A-72B3-4B0D-A9ED-33A05137C127}" srcOrd="0" destOrd="0" presId="urn:microsoft.com/office/officeart/2005/8/layout/list1"/>
    <dgm:cxn modelId="{0A637F51-C502-4AB5-B12C-FFF25ACF2607}" type="presParOf" srcId="{D787E57A-72B3-4B0D-A9ED-33A05137C127}" destId="{72ABF2AB-0FF8-47C0-B12C-FCCEA00FD322}" srcOrd="0" destOrd="0" presId="urn:microsoft.com/office/officeart/2005/8/layout/list1"/>
    <dgm:cxn modelId="{02ECB721-42D1-4D43-BE93-2925D80BD331}" type="presParOf" srcId="{D787E57A-72B3-4B0D-A9ED-33A05137C127}" destId="{26262A2F-F8C4-4B9B-9BB8-D1C76B67C467}" srcOrd="1" destOrd="0" presId="urn:microsoft.com/office/officeart/2005/8/layout/list1"/>
    <dgm:cxn modelId="{041FB79D-D4B9-4B0F-8B9D-3D082EAAD18A}" type="presParOf" srcId="{B03E7AFA-45BF-4F84-B807-08289231CFDF}" destId="{3E3BE509-06E2-4673-8B02-95E8554E5B8D}" srcOrd="1" destOrd="0" presId="urn:microsoft.com/office/officeart/2005/8/layout/list1"/>
    <dgm:cxn modelId="{D0311EDA-D04F-46B7-8A53-0D26E4AA40B0}" type="presParOf" srcId="{B03E7AFA-45BF-4F84-B807-08289231CFDF}" destId="{94A49AC9-D487-4934-8D1A-E0C6AC8E67CB}" srcOrd="2" destOrd="0" presId="urn:microsoft.com/office/officeart/2005/8/layout/list1"/>
    <dgm:cxn modelId="{FE393904-F810-400D-BAC2-DD89EC1D6D34}" type="presParOf" srcId="{B03E7AFA-45BF-4F84-B807-08289231CFDF}" destId="{CCBF4BB8-EDB3-4C2B-9873-B7BE0264D679}" srcOrd="3" destOrd="0" presId="urn:microsoft.com/office/officeart/2005/8/layout/list1"/>
    <dgm:cxn modelId="{1B8F5B7E-681C-45F7-BF5A-A930B33D9920}" type="presParOf" srcId="{B03E7AFA-45BF-4F84-B807-08289231CFDF}" destId="{40AEC4BB-A742-4FDF-A715-ECDE16772C56}" srcOrd="4" destOrd="0" presId="urn:microsoft.com/office/officeart/2005/8/layout/list1"/>
    <dgm:cxn modelId="{820BD9D3-97B3-43E2-A834-2B3C7CC36953}" type="presParOf" srcId="{40AEC4BB-A742-4FDF-A715-ECDE16772C56}" destId="{29B6C38D-D2AD-4F90-A43B-2C9B603C8CE2}" srcOrd="0" destOrd="0" presId="urn:microsoft.com/office/officeart/2005/8/layout/list1"/>
    <dgm:cxn modelId="{54275CEC-0D52-410D-88CB-5E56D07ED276}" type="presParOf" srcId="{40AEC4BB-A742-4FDF-A715-ECDE16772C56}" destId="{167BD266-0237-4643-8000-D04A13C7ABB1}" srcOrd="1" destOrd="0" presId="urn:microsoft.com/office/officeart/2005/8/layout/list1"/>
    <dgm:cxn modelId="{E23A4E35-A57F-447C-BC60-CEC072172DBE}" type="presParOf" srcId="{B03E7AFA-45BF-4F84-B807-08289231CFDF}" destId="{3C357C1E-C611-46F4-961F-426F2CC2B154}" srcOrd="5" destOrd="0" presId="urn:microsoft.com/office/officeart/2005/8/layout/list1"/>
    <dgm:cxn modelId="{90C6ACBA-C392-40D5-A136-328431252595}" type="presParOf" srcId="{B03E7AFA-45BF-4F84-B807-08289231CFDF}" destId="{09874BD1-94CC-4623-A877-5F74BB9EEE19}" srcOrd="6" destOrd="0" presId="urn:microsoft.com/office/officeart/2005/8/layout/list1"/>
    <dgm:cxn modelId="{16F342EC-98F0-49B5-AB6D-BAA3B0EF2C14}" type="presParOf" srcId="{B03E7AFA-45BF-4F84-B807-08289231CFDF}" destId="{5E92F3B0-EAB7-4A98-96EF-9B4FAA8D8531}" srcOrd="7" destOrd="0" presId="urn:microsoft.com/office/officeart/2005/8/layout/list1"/>
    <dgm:cxn modelId="{690489A5-B4F3-4ADE-8B4C-3C38CED14CF0}" type="presParOf" srcId="{B03E7AFA-45BF-4F84-B807-08289231CFDF}" destId="{EC6FE505-FCBC-4C40-A1F8-3A8CA3DB38CC}" srcOrd="8" destOrd="0" presId="urn:microsoft.com/office/officeart/2005/8/layout/list1"/>
    <dgm:cxn modelId="{97D8B54E-893F-43CF-B28B-62932F80BDE2}" type="presParOf" srcId="{EC6FE505-FCBC-4C40-A1F8-3A8CA3DB38CC}" destId="{B01AE855-141C-4A78-868D-150848D96863}" srcOrd="0" destOrd="0" presId="urn:microsoft.com/office/officeart/2005/8/layout/list1"/>
    <dgm:cxn modelId="{6EEB0E0C-ECC9-491F-8DB5-E154B185FED9}" type="presParOf" srcId="{EC6FE505-FCBC-4C40-A1F8-3A8CA3DB38CC}" destId="{C9EF8085-E345-4744-93AF-94784687FAE7}" srcOrd="1" destOrd="0" presId="urn:microsoft.com/office/officeart/2005/8/layout/list1"/>
    <dgm:cxn modelId="{3E84AF27-DE1C-4C51-825D-A4315A0B6A15}" type="presParOf" srcId="{B03E7AFA-45BF-4F84-B807-08289231CFDF}" destId="{7C60E75E-76E4-451B-B20D-25949D5C0D04}" srcOrd="9" destOrd="0" presId="urn:microsoft.com/office/officeart/2005/8/layout/list1"/>
    <dgm:cxn modelId="{97294ADB-61CF-4299-A384-CED27BE3D013}" type="presParOf" srcId="{B03E7AFA-45BF-4F84-B807-08289231CFDF}" destId="{05AFC6CF-5BFC-464D-B07A-A1EE37708CD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5FD43E6-2252-4824-BB92-FE537932BEB7}" type="doc">
      <dgm:prSet loTypeId="urn:microsoft.com/office/officeart/2005/8/layout/StepDownProcess" loCatId="process" qsTypeId="urn:microsoft.com/office/officeart/2005/8/quickstyle/simple4" qsCatId="simple" csTypeId="urn:microsoft.com/office/officeart/2005/8/colors/colorful5" csCatId="colorful" phldr="0"/>
      <dgm:spPr/>
      <dgm:t>
        <a:bodyPr/>
        <a:lstStyle/>
        <a:p>
          <a:endParaRPr lang="es-CO"/>
        </a:p>
      </dgm:t>
    </dgm:pt>
    <dgm:pt modelId="{758CD449-8020-447E-8F42-A3505243466F}">
      <dgm:prSet phldrT="[Texto]" phldr="1"/>
      <dgm:spPr/>
      <dgm:t>
        <a:bodyPr/>
        <a:lstStyle/>
        <a:p>
          <a:endParaRPr lang="es-CO"/>
        </a:p>
      </dgm:t>
    </dgm:pt>
    <dgm:pt modelId="{BDD4B49E-A547-4794-AEF3-3FF6920FF628}" type="parTrans" cxnId="{66842955-4AE9-4488-B798-4ED262015A74}">
      <dgm:prSet/>
      <dgm:spPr/>
      <dgm:t>
        <a:bodyPr/>
        <a:lstStyle/>
        <a:p>
          <a:endParaRPr lang="es-CO"/>
        </a:p>
      </dgm:t>
    </dgm:pt>
    <dgm:pt modelId="{D8D4CEBB-8E85-4466-B2D0-660B1BD35601}" type="sibTrans" cxnId="{66842955-4AE9-4488-B798-4ED262015A74}">
      <dgm:prSet/>
      <dgm:spPr/>
      <dgm:t>
        <a:bodyPr/>
        <a:lstStyle/>
        <a:p>
          <a:endParaRPr lang="es-CO"/>
        </a:p>
      </dgm:t>
    </dgm:pt>
    <dgm:pt modelId="{20E9A782-C497-4F67-81F9-80B9B53DB9F0}">
      <dgm:prSet phldrT="[Texto]" phldr="1"/>
      <dgm:spPr/>
      <dgm:t>
        <a:bodyPr/>
        <a:lstStyle/>
        <a:p>
          <a:endParaRPr lang="es-CO"/>
        </a:p>
      </dgm:t>
    </dgm:pt>
    <dgm:pt modelId="{5EBB51FC-9531-4D85-8783-7177DAF28990}" type="parTrans" cxnId="{3B25231A-8772-4795-A58D-E3EE8EDEFC3E}">
      <dgm:prSet/>
      <dgm:spPr/>
      <dgm:t>
        <a:bodyPr/>
        <a:lstStyle/>
        <a:p>
          <a:endParaRPr lang="es-CO"/>
        </a:p>
      </dgm:t>
    </dgm:pt>
    <dgm:pt modelId="{01EECB11-22E5-4C3A-9234-D59235F2EE61}" type="sibTrans" cxnId="{3B25231A-8772-4795-A58D-E3EE8EDEFC3E}">
      <dgm:prSet/>
      <dgm:spPr/>
      <dgm:t>
        <a:bodyPr/>
        <a:lstStyle/>
        <a:p>
          <a:endParaRPr lang="es-CO"/>
        </a:p>
      </dgm:t>
    </dgm:pt>
    <dgm:pt modelId="{0EA80040-3EF9-434C-94FA-B4321F69CC0A}">
      <dgm:prSet phldrT="[Texto]" phldr="1"/>
      <dgm:spPr/>
      <dgm:t>
        <a:bodyPr/>
        <a:lstStyle/>
        <a:p>
          <a:endParaRPr lang="es-CO" dirty="0"/>
        </a:p>
      </dgm:t>
    </dgm:pt>
    <dgm:pt modelId="{EE756E9C-3FF3-4B18-A4B0-7629F91FF43B}" type="parTrans" cxnId="{9C189B0B-EDA6-473E-825D-4F68C566C219}">
      <dgm:prSet/>
      <dgm:spPr/>
      <dgm:t>
        <a:bodyPr/>
        <a:lstStyle/>
        <a:p>
          <a:endParaRPr lang="es-CO"/>
        </a:p>
      </dgm:t>
    </dgm:pt>
    <dgm:pt modelId="{AF987C5E-555F-46AB-935E-A7C9CB7E008E}" type="sibTrans" cxnId="{9C189B0B-EDA6-473E-825D-4F68C566C219}">
      <dgm:prSet/>
      <dgm:spPr/>
      <dgm:t>
        <a:bodyPr/>
        <a:lstStyle/>
        <a:p>
          <a:endParaRPr lang="es-CO"/>
        </a:p>
      </dgm:t>
    </dgm:pt>
    <dgm:pt modelId="{B46F540D-8F48-4FE8-8407-2AB2F14736B4}">
      <dgm:prSet phldrT="[Texto]" phldr="1"/>
      <dgm:spPr/>
      <dgm:t>
        <a:bodyPr/>
        <a:lstStyle/>
        <a:p>
          <a:endParaRPr lang="es-CO"/>
        </a:p>
      </dgm:t>
    </dgm:pt>
    <dgm:pt modelId="{26FB1F39-CD6A-4DCE-90EF-F7D136F12CE9}" type="parTrans" cxnId="{BC9E089D-13B6-434B-9FBC-203C4448478F}">
      <dgm:prSet/>
      <dgm:spPr/>
      <dgm:t>
        <a:bodyPr/>
        <a:lstStyle/>
        <a:p>
          <a:endParaRPr lang="es-CO"/>
        </a:p>
      </dgm:t>
    </dgm:pt>
    <dgm:pt modelId="{2C2361DC-BD3E-4403-9C93-D6272B8BAFEB}" type="sibTrans" cxnId="{BC9E089D-13B6-434B-9FBC-203C4448478F}">
      <dgm:prSet/>
      <dgm:spPr/>
      <dgm:t>
        <a:bodyPr/>
        <a:lstStyle/>
        <a:p>
          <a:endParaRPr lang="es-CO"/>
        </a:p>
      </dgm:t>
    </dgm:pt>
    <dgm:pt modelId="{0F64CF16-8FA6-4AB6-AAE7-968B3038D837}">
      <dgm:prSet phldrT="[Texto]" phldr="1"/>
      <dgm:spPr/>
      <dgm:t>
        <a:bodyPr/>
        <a:lstStyle/>
        <a:p>
          <a:endParaRPr lang="es-CO"/>
        </a:p>
      </dgm:t>
    </dgm:pt>
    <dgm:pt modelId="{A6489131-7EF1-4411-BF95-4AE21BB26657}" type="parTrans" cxnId="{5FDC2234-D822-4797-AE55-C2A4755038C1}">
      <dgm:prSet/>
      <dgm:spPr/>
      <dgm:t>
        <a:bodyPr/>
        <a:lstStyle/>
        <a:p>
          <a:endParaRPr lang="es-CO"/>
        </a:p>
      </dgm:t>
    </dgm:pt>
    <dgm:pt modelId="{1EF9BBF2-A220-4B7E-9AA4-3D171956E017}" type="sibTrans" cxnId="{5FDC2234-D822-4797-AE55-C2A4755038C1}">
      <dgm:prSet/>
      <dgm:spPr/>
      <dgm:t>
        <a:bodyPr/>
        <a:lstStyle/>
        <a:p>
          <a:endParaRPr lang="es-CO"/>
        </a:p>
      </dgm:t>
    </dgm:pt>
    <dgm:pt modelId="{9F5C2A6C-B378-45B0-A439-7DBB5024A1AB}">
      <dgm:prSet phldrT="[Texto]" phldr="1"/>
      <dgm:spPr/>
      <dgm:t>
        <a:bodyPr/>
        <a:lstStyle/>
        <a:p>
          <a:endParaRPr lang="es-CO"/>
        </a:p>
      </dgm:t>
    </dgm:pt>
    <dgm:pt modelId="{1630F0C0-95D5-4F8A-A503-350837032721}" type="parTrans" cxnId="{3B94317E-5155-4EB2-8AEE-B825359F61C5}">
      <dgm:prSet/>
      <dgm:spPr/>
      <dgm:t>
        <a:bodyPr/>
        <a:lstStyle/>
        <a:p>
          <a:endParaRPr lang="es-CO"/>
        </a:p>
      </dgm:t>
    </dgm:pt>
    <dgm:pt modelId="{C0CA8BEF-25A1-499F-9B92-E84A1D5FADF6}" type="sibTrans" cxnId="{3B94317E-5155-4EB2-8AEE-B825359F61C5}">
      <dgm:prSet/>
      <dgm:spPr/>
      <dgm:t>
        <a:bodyPr/>
        <a:lstStyle/>
        <a:p>
          <a:endParaRPr lang="es-CO"/>
        </a:p>
      </dgm:t>
    </dgm:pt>
    <dgm:pt modelId="{53D68C21-493E-4DDA-81AA-14EBDB743FD5}" type="pres">
      <dgm:prSet presAssocID="{25FD43E6-2252-4824-BB92-FE537932BEB7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CO"/>
        </a:p>
      </dgm:t>
    </dgm:pt>
    <dgm:pt modelId="{1916B13C-7CA2-4B3F-AE90-3FBA7C15F52D}" type="pres">
      <dgm:prSet presAssocID="{758CD449-8020-447E-8F42-A3505243466F}" presName="composite" presStyleCnt="0"/>
      <dgm:spPr/>
    </dgm:pt>
    <dgm:pt modelId="{7A53F366-6A5C-459A-B8D1-0C5A9807BB77}" type="pres">
      <dgm:prSet presAssocID="{758CD449-8020-447E-8F42-A3505243466F}" presName="bentUpArrow1" presStyleLbl="alignImgPlace1" presStyleIdx="0" presStyleCnt="2"/>
      <dgm:spPr/>
    </dgm:pt>
    <dgm:pt modelId="{260E756E-7C6E-42C0-9239-3D34C76921AF}" type="pres">
      <dgm:prSet presAssocID="{758CD449-8020-447E-8F42-A3505243466F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523FC98-3429-4945-BC60-886F066258D6}" type="pres">
      <dgm:prSet presAssocID="{758CD449-8020-447E-8F42-A3505243466F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DB82C97-9615-48A8-B933-09BDAF71B749}" type="pres">
      <dgm:prSet presAssocID="{D8D4CEBB-8E85-4466-B2D0-660B1BD35601}" presName="sibTrans" presStyleCnt="0"/>
      <dgm:spPr/>
    </dgm:pt>
    <dgm:pt modelId="{6DEF267B-7F92-4121-A08C-EA730CA08C4E}" type="pres">
      <dgm:prSet presAssocID="{0EA80040-3EF9-434C-94FA-B4321F69CC0A}" presName="composite" presStyleCnt="0"/>
      <dgm:spPr/>
    </dgm:pt>
    <dgm:pt modelId="{13EEB375-D9EB-4EAE-9C5F-2BB80C66E3ED}" type="pres">
      <dgm:prSet presAssocID="{0EA80040-3EF9-434C-94FA-B4321F69CC0A}" presName="bentUpArrow1" presStyleLbl="alignImgPlace1" presStyleIdx="1" presStyleCnt="2"/>
      <dgm:spPr/>
    </dgm:pt>
    <dgm:pt modelId="{C87A20BE-09B9-4540-99ED-0959267713D6}" type="pres">
      <dgm:prSet presAssocID="{0EA80040-3EF9-434C-94FA-B4321F69CC0A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7E9DA23-D802-4188-ADD2-15174AA092BA}" type="pres">
      <dgm:prSet presAssocID="{0EA80040-3EF9-434C-94FA-B4321F69CC0A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9E8BC81-0D6D-4A2B-90A7-7AEAD4B6674A}" type="pres">
      <dgm:prSet presAssocID="{AF987C5E-555F-46AB-935E-A7C9CB7E008E}" presName="sibTrans" presStyleCnt="0"/>
      <dgm:spPr/>
    </dgm:pt>
    <dgm:pt modelId="{BEAF5B9F-3658-43FC-8710-AE18A35EA05E}" type="pres">
      <dgm:prSet presAssocID="{0F64CF16-8FA6-4AB6-AAE7-968B3038D837}" presName="composite" presStyleCnt="0"/>
      <dgm:spPr/>
    </dgm:pt>
    <dgm:pt modelId="{DBE84A66-562C-4A7F-81CF-C95930FFC69D}" type="pres">
      <dgm:prSet presAssocID="{0F64CF16-8FA6-4AB6-AAE7-968B3038D83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4223B6F-4577-4676-BD70-8ED23B4BFABD}" type="pres">
      <dgm:prSet presAssocID="{0F64CF16-8FA6-4AB6-AAE7-968B3038D837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BC9E089D-13B6-434B-9FBC-203C4448478F}" srcId="{0EA80040-3EF9-434C-94FA-B4321F69CC0A}" destId="{B46F540D-8F48-4FE8-8407-2AB2F14736B4}" srcOrd="0" destOrd="0" parTransId="{26FB1F39-CD6A-4DCE-90EF-F7D136F12CE9}" sibTransId="{2C2361DC-BD3E-4403-9C93-D6272B8BAFEB}"/>
    <dgm:cxn modelId="{9C189B0B-EDA6-473E-825D-4F68C566C219}" srcId="{25FD43E6-2252-4824-BB92-FE537932BEB7}" destId="{0EA80040-3EF9-434C-94FA-B4321F69CC0A}" srcOrd="1" destOrd="0" parTransId="{EE756E9C-3FF3-4B18-A4B0-7629F91FF43B}" sibTransId="{AF987C5E-555F-46AB-935E-A7C9CB7E008E}"/>
    <dgm:cxn modelId="{F633CEA7-8C20-4D8F-A254-371EC3CD86BD}" type="presOf" srcId="{0EA80040-3EF9-434C-94FA-B4321F69CC0A}" destId="{C87A20BE-09B9-4540-99ED-0959267713D6}" srcOrd="0" destOrd="0" presId="urn:microsoft.com/office/officeart/2005/8/layout/StepDownProcess"/>
    <dgm:cxn modelId="{66842955-4AE9-4488-B798-4ED262015A74}" srcId="{25FD43E6-2252-4824-BB92-FE537932BEB7}" destId="{758CD449-8020-447E-8F42-A3505243466F}" srcOrd="0" destOrd="0" parTransId="{BDD4B49E-A547-4794-AEF3-3FF6920FF628}" sibTransId="{D8D4CEBB-8E85-4466-B2D0-660B1BD35601}"/>
    <dgm:cxn modelId="{1FE7F98B-DD26-4F8C-B88F-B9D4C5E1DFE7}" type="presOf" srcId="{B46F540D-8F48-4FE8-8407-2AB2F14736B4}" destId="{57E9DA23-D802-4188-ADD2-15174AA092BA}" srcOrd="0" destOrd="0" presId="urn:microsoft.com/office/officeart/2005/8/layout/StepDownProcess"/>
    <dgm:cxn modelId="{5FDC2234-D822-4797-AE55-C2A4755038C1}" srcId="{25FD43E6-2252-4824-BB92-FE537932BEB7}" destId="{0F64CF16-8FA6-4AB6-AAE7-968B3038D837}" srcOrd="2" destOrd="0" parTransId="{A6489131-7EF1-4411-BF95-4AE21BB26657}" sibTransId="{1EF9BBF2-A220-4B7E-9AA4-3D171956E017}"/>
    <dgm:cxn modelId="{3B94317E-5155-4EB2-8AEE-B825359F61C5}" srcId="{0F64CF16-8FA6-4AB6-AAE7-968B3038D837}" destId="{9F5C2A6C-B378-45B0-A439-7DBB5024A1AB}" srcOrd="0" destOrd="0" parTransId="{1630F0C0-95D5-4F8A-A503-350837032721}" sibTransId="{C0CA8BEF-25A1-499F-9B92-E84A1D5FADF6}"/>
    <dgm:cxn modelId="{3B25231A-8772-4795-A58D-E3EE8EDEFC3E}" srcId="{758CD449-8020-447E-8F42-A3505243466F}" destId="{20E9A782-C497-4F67-81F9-80B9B53DB9F0}" srcOrd="0" destOrd="0" parTransId="{5EBB51FC-9531-4D85-8783-7177DAF28990}" sibTransId="{01EECB11-22E5-4C3A-9234-D59235F2EE61}"/>
    <dgm:cxn modelId="{A9E18D9B-2BDA-4B5C-B6E1-410BBAE83103}" type="presOf" srcId="{758CD449-8020-447E-8F42-A3505243466F}" destId="{260E756E-7C6E-42C0-9239-3D34C76921AF}" srcOrd="0" destOrd="0" presId="urn:microsoft.com/office/officeart/2005/8/layout/StepDownProcess"/>
    <dgm:cxn modelId="{EA2AF979-F18F-46F6-A06F-0E1F1CFAC836}" type="presOf" srcId="{25FD43E6-2252-4824-BB92-FE537932BEB7}" destId="{53D68C21-493E-4DDA-81AA-14EBDB743FD5}" srcOrd="0" destOrd="0" presId="urn:microsoft.com/office/officeart/2005/8/layout/StepDownProcess"/>
    <dgm:cxn modelId="{0B939E3B-F79C-427C-ACFE-CDE707F0730C}" type="presOf" srcId="{9F5C2A6C-B378-45B0-A439-7DBB5024A1AB}" destId="{44223B6F-4577-4676-BD70-8ED23B4BFABD}" srcOrd="0" destOrd="0" presId="urn:microsoft.com/office/officeart/2005/8/layout/StepDownProcess"/>
    <dgm:cxn modelId="{8B3BAC8A-BE7B-462B-99AF-6D25BF93C8EF}" type="presOf" srcId="{0F64CF16-8FA6-4AB6-AAE7-968B3038D837}" destId="{DBE84A66-562C-4A7F-81CF-C95930FFC69D}" srcOrd="0" destOrd="0" presId="urn:microsoft.com/office/officeart/2005/8/layout/StepDownProcess"/>
    <dgm:cxn modelId="{E760C8B8-3AE2-4601-8E1C-01204FB53695}" type="presOf" srcId="{20E9A782-C497-4F67-81F9-80B9B53DB9F0}" destId="{5523FC98-3429-4945-BC60-886F066258D6}" srcOrd="0" destOrd="0" presId="urn:microsoft.com/office/officeart/2005/8/layout/StepDownProcess"/>
    <dgm:cxn modelId="{E6B36890-EE4E-4AC6-A9AA-17B463D680D2}" type="presParOf" srcId="{53D68C21-493E-4DDA-81AA-14EBDB743FD5}" destId="{1916B13C-7CA2-4B3F-AE90-3FBA7C15F52D}" srcOrd="0" destOrd="0" presId="urn:microsoft.com/office/officeart/2005/8/layout/StepDownProcess"/>
    <dgm:cxn modelId="{99B92BA9-D683-42C5-B1CA-F182B888F3F1}" type="presParOf" srcId="{1916B13C-7CA2-4B3F-AE90-3FBA7C15F52D}" destId="{7A53F366-6A5C-459A-B8D1-0C5A9807BB77}" srcOrd="0" destOrd="0" presId="urn:microsoft.com/office/officeart/2005/8/layout/StepDownProcess"/>
    <dgm:cxn modelId="{10D14D05-1AE6-4C80-8BC8-3F9D49A265C9}" type="presParOf" srcId="{1916B13C-7CA2-4B3F-AE90-3FBA7C15F52D}" destId="{260E756E-7C6E-42C0-9239-3D34C76921AF}" srcOrd="1" destOrd="0" presId="urn:microsoft.com/office/officeart/2005/8/layout/StepDownProcess"/>
    <dgm:cxn modelId="{F80DC97F-BE6E-4493-8E5F-77CA5460120E}" type="presParOf" srcId="{1916B13C-7CA2-4B3F-AE90-3FBA7C15F52D}" destId="{5523FC98-3429-4945-BC60-886F066258D6}" srcOrd="2" destOrd="0" presId="urn:microsoft.com/office/officeart/2005/8/layout/StepDownProcess"/>
    <dgm:cxn modelId="{C544CFD7-E10E-401B-8827-15D9CB555830}" type="presParOf" srcId="{53D68C21-493E-4DDA-81AA-14EBDB743FD5}" destId="{3DB82C97-9615-48A8-B933-09BDAF71B749}" srcOrd="1" destOrd="0" presId="urn:microsoft.com/office/officeart/2005/8/layout/StepDownProcess"/>
    <dgm:cxn modelId="{1667569E-225B-46B2-AC97-5597B3D13FE3}" type="presParOf" srcId="{53D68C21-493E-4DDA-81AA-14EBDB743FD5}" destId="{6DEF267B-7F92-4121-A08C-EA730CA08C4E}" srcOrd="2" destOrd="0" presId="urn:microsoft.com/office/officeart/2005/8/layout/StepDownProcess"/>
    <dgm:cxn modelId="{13AECC79-EAC1-4299-82EA-FAE0B3CA1DF3}" type="presParOf" srcId="{6DEF267B-7F92-4121-A08C-EA730CA08C4E}" destId="{13EEB375-D9EB-4EAE-9C5F-2BB80C66E3ED}" srcOrd="0" destOrd="0" presId="urn:microsoft.com/office/officeart/2005/8/layout/StepDownProcess"/>
    <dgm:cxn modelId="{B10AB0B5-8508-422A-A3A1-92949242FE14}" type="presParOf" srcId="{6DEF267B-7F92-4121-A08C-EA730CA08C4E}" destId="{C87A20BE-09B9-4540-99ED-0959267713D6}" srcOrd="1" destOrd="0" presId="urn:microsoft.com/office/officeart/2005/8/layout/StepDownProcess"/>
    <dgm:cxn modelId="{28BF211F-63FC-443B-A15D-D25C98842BA8}" type="presParOf" srcId="{6DEF267B-7F92-4121-A08C-EA730CA08C4E}" destId="{57E9DA23-D802-4188-ADD2-15174AA092BA}" srcOrd="2" destOrd="0" presId="urn:microsoft.com/office/officeart/2005/8/layout/StepDownProcess"/>
    <dgm:cxn modelId="{99BFA354-7429-493F-BD32-E961B6F7A38D}" type="presParOf" srcId="{53D68C21-493E-4DDA-81AA-14EBDB743FD5}" destId="{D9E8BC81-0D6D-4A2B-90A7-7AEAD4B6674A}" srcOrd="3" destOrd="0" presId="urn:microsoft.com/office/officeart/2005/8/layout/StepDownProcess"/>
    <dgm:cxn modelId="{3F15AE37-8E8E-498F-BE83-74E19EAF90C4}" type="presParOf" srcId="{53D68C21-493E-4DDA-81AA-14EBDB743FD5}" destId="{BEAF5B9F-3658-43FC-8710-AE18A35EA05E}" srcOrd="4" destOrd="0" presId="urn:microsoft.com/office/officeart/2005/8/layout/StepDownProcess"/>
    <dgm:cxn modelId="{C85CBE9A-4DC3-45D3-8A88-A879BEDA2A8B}" type="presParOf" srcId="{BEAF5B9F-3658-43FC-8710-AE18A35EA05E}" destId="{DBE84A66-562C-4A7F-81CF-C95930FFC69D}" srcOrd="0" destOrd="0" presId="urn:microsoft.com/office/officeart/2005/8/layout/StepDownProcess"/>
    <dgm:cxn modelId="{FF8112D9-5A8F-4180-8A3A-F277061A66B9}" type="presParOf" srcId="{BEAF5B9F-3658-43FC-8710-AE18A35EA05E}" destId="{44223B6F-4577-4676-BD70-8ED23B4BFAB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D07481-9EED-467A-8716-B51F8AEA268B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4" csCatId="colorful" phldr="0"/>
      <dgm:spPr/>
      <dgm:t>
        <a:bodyPr/>
        <a:lstStyle/>
        <a:p>
          <a:endParaRPr lang="es-CO"/>
        </a:p>
      </dgm:t>
    </dgm:pt>
    <dgm:pt modelId="{E9DA1C4D-CBCF-4CF5-AD1A-BA84FC0D5C09}">
      <dgm:prSet phldrT="[Texto]" phldr="1"/>
      <dgm:spPr/>
      <dgm:t>
        <a:bodyPr/>
        <a:lstStyle/>
        <a:p>
          <a:endParaRPr lang="es-CO" dirty="0"/>
        </a:p>
      </dgm:t>
    </dgm:pt>
    <dgm:pt modelId="{6C8D2D8E-AAE4-4ADB-891E-0640FEB74ACB}" type="parTrans" cxnId="{3F405AF4-B809-4D00-BC75-F8F09DAB1153}">
      <dgm:prSet/>
      <dgm:spPr/>
      <dgm:t>
        <a:bodyPr/>
        <a:lstStyle/>
        <a:p>
          <a:endParaRPr lang="es-CO"/>
        </a:p>
      </dgm:t>
    </dgm:pt>
    <dgm:pt modelId="{1806DB7F-BDAD-4D99-BAF8-C66A7F08738B}" type="sibTrans" cxnId="{3F405AF4-B809-4D00-BC75-F8F09DAB1153}">
      <dgm:prSet/>
      <dgm:spPr/>
      <dgm:t>
        <a:bodyPr/>
        <a:lstStyle/>
        <a:p>
          <a:endParaRPr lang="es-CO"/>
        </a:p>
      </dgm:t>
    </dgm:pt>
    <dgm:pt modelId="{EEDC32C6-2FDD-49D9-A178-F1AEF7A24BA2}">
      <dgm:prSet phldrT="[Texto]" phldr="1"/>
      <dgm:spPr/>
      <dgm:t>
        <a:bodyPr/>
        <a:lstStyle/>
        <a:p>
          <a:endParaRPr lang="es-CO"/>
        </a:p>
      </dgm:t>
    </dgm:pt>
    <dgm:pt modelId="{E6230113-E184-4B64-8646-3CF156B41038}" type="parTrans" cxnId="{8A060792-A268-4058-9F48-7E806503C365}">
      <dgm:prSet/>
      <dgm:spPr/>
      <dgm:t>
        <a:bodyPr/>
        <a:lstStyle/>
        <a:p>
          <a:endParaRPr lang="es-CO"/>
        </a:p>
      </dgm:t>
    </dgm:pt>
    <dgm:pt modelId="{E75DE685-9D04-4322-B40E-788971B6E943}" type="sibTrans" cxnId="{8A060792-A268-4058-9F48-7E806503C365}">
      <dgm:prSet/>
      <dgm:spPr/>
      <dgm:t>
        <a:bodyPr/>
        <a:lstStyle/>
        <a:p>
          <a:endParaRPr lang="es-CO"/>
        </a:p>
      </dgm:t>
    </dgm:pt>
    <dgm:pt modelId="{EADE0482-6246-4351-9872-8C9D7F87B9E7}">
      <dgm:prSet phldrT="[Texto]" phldr="1"/>
      <dgm:spPr/>
      <dgm:t>
        <a:bodyPr/>
        <a:lstStyle/>
        <a:p>
          <a:endParaRPr lang="es-CO"/>
        </a:p>
      </dgm:t>
    </dgm:pt>
    <dgm:pt modelId="{4C2AFF21-5CC5-418D-A616-15369E21CCC8}" type="parTrans" cxnId="{0D3F183B-5ABB-4477-B5C3-65B42070428B}">
      <dgm:prSet/>
      <dgm:spPr/>
      <dgm:t>
        <a:bodyPr/>
        <a:lstStyle/>
        <a:p>
          <a:endParaRPr lang="es-CO"/>
        </a:p>
      </dgm:t>
    </dgm:pt>
    <dgm:pt modelId="{124D5BEA-979F-4A74-8445-EBF5E57B91F0}" type="sibTrans" cxnId="{0D3F183B-5ABB-4477-B5C3-65B42070428B}">
      <dgm:prSet/>
      <dgm:spPr/>
      <dgm:t>
        <a:bodyPr/>
        <a:lstStyle/>
        <a:p>
          <a:endParaRPr lang="es-CO"/>
        </a:p>
      </dgm:t>
    </dgm:pt>
    <dgm:pt modelId="{BA0594D5-FB01-4CF9-8FFE-1C6373D6F1C1}" type="pres">
      <dgm:prSet presAssocID="{8FD07481-9EED-467A-8716-B51F8AEA268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CO"/>
        </a:p>
      </dgm:t>
    </dgm:pt>
    <dgm:pt modelId="{D9CAF0A7-6671-4036-AE90-1A7326D83E61}" type="pres">
      <dgm:prSet presAssocID="{8FD07481-9EED-467A-8716-B51F8AEA268B}" presName="Name1" presStyleCnt="0"/>
      <dgm:spPr/>
    </dgm:pt>
    <dgm:pt modelId="{B088B715-0DDB-455E-89C7-9D08F68ECF06}" type="pres">
      <dgm:prSet presAssocID="{8FD07481-9EED-467A-8716-B51F8AEA268B}" presName="cycle" presStyleCnt="0"/>
      <dgm:spPr/>
    </dgm:pt>
    <dgm:pt modelId="{186EFE9D-7485-44D7-9524-5ABCEDF1A776}" type="pres">
      <dgm:prSet presAssocID="{8FD07481-9EED-467A-8716-B51F8AEA268B}" presName="srcNode" presStyleLbl="node1" presStyleIdx="0" presStyleCnt="3"/>
      <dgm:spPr/>
    </dgm:pt>
    <dgm:pt modelId="{A286360D-A3D9-49ED-A4AB-7C62EFBF3AC1}" type="pres">
      <dgm:prSet presAssocID="{8FD07481-9EED-467A-8716-B51F8AEA268B}" presName="conn" presStyleLbl="parChTrans1D2" presStyleIdx="0" presStyleCnt="1"/>
      <dgm:spPr/>
      <dgm:t>
        <a:bodyPr/>
        <a:lstStyle/>
        <a:p>
          <a:endParaRPr lang="es-CO"/>
        </a:p>
      </dgm:t>
    </dgm:pt>
    <dgm:pt modelId="{76796BB7-7AAC-42E7-8A5B-52C3FB409C60}" type="pres">
      <dgm:prSet presAssocID="{8FD07481-9EED-467A-8716-B51F8AEA268B}" presName="extraNode" presStyleLbl="node1" presStyleIdx="0" presStyleCnt="3"/>
      <dgm:spPr/>
    </dgm:pt>
    <dgm:pt modelId="{96FC2656-A724-4CE1-BCB1-74EF3AFA2E5A}" type="pres">
      <dgm:prSet presAssocID="{8FD07481-9EED-467A-8716-B51F8AEA268B}" presName="dstNode" presStyleLbl="node1" presStyleIdx="0" presStyleCnt="3"/>
      <dgm:spPr/>
    </dgm:pt>
    <dgm:pt modelId="{5F9EB6E0-D3FE-489A-9B6F-9AA086B5200B}" type="pres">
      <dgm:prSet presAssocID="{E9DA1C4D-CBCF-4CF5-AD1A-BA84FC0D5C09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0BFC4C6-9DC0-43F9-AC1C-EA6A01319D48}" type="pres">
      <dgm:prSet presAssocID="{E9DA1C4D-CBCF-4CF5-AD1A-BA84FC0D5C09}" presName="accent_1" presStyleCnt="0"/>
      <dgm:spPr/>
    </dgm:pt>
    <dgm:pt modelId="{4643D755-5C23-4555-9A2D-168A18628975}" type="pres">
      <dgm:prSet presAssocID="{E9DA1C4D-CBCF-4CF5-AD1A-BA84FC0D5C09}" presName="accentRepeatNode" presStyleLbl="solidFgAcc1" presStyleIdx="0" presStyleCnt="3"/>
      <dgm:spPr/>
    </dgm:pt>
    <dgm:pt modelId="{EEDF001B-0503-4795-90A9-26AABFA5B522}" type="pres">
      <dgm:prSet presAssocID="{EEDC32C6-2FDD-49D9-A178-F1AEF7A24BA2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08B59EA-B92C-4A2E-99E8-619D6E896B9F}" type="pres">
      <dgm:prSet presAssocID="{EEDC32C6-2FDD-49D9-A178-F1AEF7A24BA2}" presName="accent_2" presStyleCnt="0"/>
      <dgm:spPr/>
    </dgm:pt>
    <dgm:pt modelId="{8D016586-7CF9-4F1F-8059-425815DEC08F}" type="pres">
      <dgm:prSet presAssocID="{EEDC32C6-2FDD-49D9-A178-F1AEF7A24BA2}" presName="accentRepeatNode" presStyleLbl="solidFgAcc1" presStyleIdx="1" presStyleCnt="3"/>
      <dgm:spPr/>
    </dgm:pt>
    <dgm:pt modelId="{0798E3B7-7D88-4758-8B74-EE41FD6903AC}" type="pres">
      <dgm:prSet presAssocID="{EADE0482-6246-4351-9872-8C9D7F87B9E7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AEB1606-D8A0-49DB-B06C-67E36D38AA8C}" type="pres">
      <dgm:prSet presAssocID="{EADE0482-6246-4351-9872-8C9D7F87B9E7}" presName="accent_3" presStyleCnt="0"/>
      <dgm:spPr/>
    </dgm:pt>
    <dgm:pt modelId="{62B86B7B-2933-4D13-A739-AD99ECB77754}" type="pres">
      <dgm:prSet presAssocID="{EADE0482-6246-4351-9872-8C9D7F87B9E7}" presName="accentRepeatNode" presStyleLbl="solidFgAcc1" presStyleIdx="2" presStyleCnt="3"/>
      <dgm:spPr/>
    </dgm:pt>
  </dgm:ptLst>
  <dgm:cxnLst>
    <dgm:cxn modelId="{992F81E5-92C4-4C70-BA0F-2FA55F5DCA73}" type="presOf" srcId="{EEDC32C6-2FDD-49D9-A178-F1AEF7A24BA2}" destId="{EEDF001B-0503-4795-90A9-26AABFA5B522}" srcOrd="0" destOrd="0" presId="urn:microsoft.com/office/officeart/2008/layout/VerticalCurvedList"/>
    <dgm:cxn modelId="{813E5718-3A7B-41BC-B379-20707F722011}" type="presOf" srcId="{E9DA1C4D-CBCF-4CF5-AD1A-BA84FC0D5C09}" destId="{5F9EB6E0-D3FE-489A-9B6F-9AA086B5200B}" srcOrd="0" destOrd="0" presId="urn:microsoft.com/office/officeart/2008/layout/VerticalCurvedList"/>
    <dgm:cxn modelId="{D471BEE7-8B96-4AFC-9CFB-08094CFB8BD6}" type="presOf" srcId="{1806DB7F-BDAD-4D99-BAF8-C66A7F08738B}" destId="{A286360D-A3D9-49ED-A4AB-7C62EFBF3AC1}" srcOrd="0" destOrd="0" presId="urn:microsoft.com/office/officeart/2008/layout/VerticalCurvedList"/>
    <dgm:cxn modelId="{05442AB6-97F3-4775-8B9A-B8C43D350A3F}" type="presOf" srcId="{EADE0482-6246-4351-9872-8C9D7F87B9E7}" destId="{0798E3B7-7D88-4758-8B74-EE41FD6903AC}" srcOrd="0" destOrd="0" presId="urn:microsoft.com/office/officeart/2008/layout/VerticalCurvedList"/>
    <dgm:cxn modelId="{0D3F183B-5ABB-4477-B5C3-65B42070428B}" srcId="{8FD07481-9EED-467A-8716-B51F8AEA268B}" destId="{EADE0482-6246-4351-9872-8C9D7F87B9E7}" srcOrd="2" destOrd="0" parTransId="{4C2AFF21-5CC5-418D-A616-15369E21CCC8}" sibTransId="{124D5BEA-979F-4A74-8445-EBF5E57B91F0}"/>
    <dgm:cxn modelId="{14CDAE94-1746-417D-8725-F08D5943AC40}" type="presOf" srcId="{8FD07481-9EED-467A-8716-B51F8AEA268B}" destId="{BA0594D5-FB01-4CF9-8FFE-1C6373D6F1C1}" srcOrd="0" destOrd="0" presId="urn:microsoft.com/office/officeart/2008/layout/VerticalCurvedList"/>
    <dgm:cxn modelId="{3F405AF4-B809-4D00-BC75-F8F09DAB1153}" srcId="{8FD07481-9EED-467A-8716-B51F8AEA268B}" destId="{E9DA1C4D-CBCF-4CF5-AD1A-BA84FC0D5C09}" srcOrd="0" destOrd="0" parTransId="{6C8D2D8E-AAE4-4ADB-891E-0640FEB74ACB}" sibTransId="{1806DB7F-BDAD-4D99-BAF8-C66A7F08738B}"/>
    <dgm:cxn modelId="{8A060792-A268-4058-9F48-7E806503C365}" srcId="{8FD07481-9EED-467A-8716-B51F8AEA268B}" destId="{EEDC32C6-2FDD-49D9-A178-F1AEF7A24BA2}" srcOrd="1" destOrd="0" parTransId="{E6230113-E184-4B64-8646-3CF156B41038}" sibTransId="{E75DE685-9D04-4322-B40E-788971B6E943}"/>
    <dgm:cxn modelId="{B2A7C5D0-3793-43AE-BA79-D24F2C578324}" type="presParOf" srcId="{BA0594D5-FB01-4CF9-8FFE-1C6373D6F1C1}" destId="{D9CAF0A7-6671-4036-AE90-1A7326D83E61}" srcOrd="0" destOrd="0" presId="urn:microsoft.com/office/officeart/2008/layout/VerticalCurvedList"/>
    <dgm:cxn modelId="{F1C2CDE4-9C4B-4101-A1DA-FE11CFAC1AA5}" type="presParOf" srcId="{D9CAF0A7-6671-4036-AE90-1A7326D83E61}" destId="{B088B715-0DDB-455E-89C7-9D08F68ECF06}" srcOrd="0" destOrd="0" presId="urn:microsoft.com/office/officeart/2008/layout/VerticalCurvedList"/>
    <dgm:cxn modelId="{31D6BB6A-596B-4FBC-B5DD-A2482DC21F30}" type="presParOf" srcId="{B088B715-0DDB-455E-89C7-9D08F68ECF06}" destId="{186EFE9D-7485-44D7-9524-5ABCEDF1A776}" srcOrd="0" destOrd="0" presId="urn:microsoft.com/office/officeart/2008/layout/VerticalCurvedList"/>
    <dgm:cxn modelId="{7AE5D039-A53B-44C7-A08E-45A9DBDF61E7}" type="presParOf" srcId="{B088B715-0DDB-455E-89C7-9D08F68ECF06}" destId="{A286360D-A3D9-49ED-A4AB-7C62EFBF3AC1}" srcOrd="1" destOrd="0" presId="urn:microsoft.com/office/officeart/2008/layout/VerticalCurvedList"/>
    <dgm:cxn modelId="{A1875C93-4CAC-46F6-AC6A-65FD60D8EFFC}" type="presParOf" srcId="{B088B715-0DDB-455E-89C7-9D08F68ECF06}" destId="{76796BB7-7AAC-42E7-8A5B-52C3FB409C60}" srcOrd="2" destOrd="0" presId="urn:microsoft.com/office/officeart/2008/layout/VerticalCurvedList"/>
    <dgm:cxn modelId="{1D463BC0-D9D1-4623-92D3-3E4B3D6DC3A9}" type="presParOf" srcId="{B088B715-0DDB-455E-89C7-9D08F68ECF06}" destId="{96FC2656-A724-4CE1-BCB1-74EF3AFA2E5A}" srcOrd="3" destOrd="0" presId="urn:microsoft.com/office/officeart/2008/layout/VerticalCurvedList"/>
    <dgm:cxn modelId="{99309B1D-2A67-45BD-94A6-A17E7BDC8C88}" type="presParOf" srcId="{D9CAF0A7-6671-4036-AE90-1A7326D83E61}" destId="{5F9EB6E0-D3FE-489A-9B6F-9AA086B5200B}" srcOrd="1" destOrd="0" presId="urn:microsoft.com/office/officeart/2008/layout/VerticalCurvedList"/>
    <dgm:cxn modelId="{834C5045-E485-4CAD-8CCD-39FBFD5272F2}" type="presParOf" srcId="{D9CAF0A7-6671-4036-AE90-1A7326D83E61}" destId="{F0BFC4C6-9DC0-43F9-AC1C-EA6A01319D48}" srcOrd="2" destOrd="0" presId="urn:microsoft.com/office/officeart/2008/layout/VerticalCurvedList"/>
    <dgm:cxn modelId="{2CAC6D58-FF6F-470E-8853-2A617C5FED55}" type="presParOf" srcId="{F0BFC4C6-9DC0-43F9-AC1C-EA6A01319D48}" destId="{4643D755-5C23-4555-9A2D-168A18628975}" srcOrd="0" destOrd="0" presId="urn:microsoft.com/office/officeart/2008/layout/VerticalCurvedList"/>
    <dgm:cxn modelId="{E69AA4D8-EA1B-4068-86D6-4D5D281042B2}" type="presParOf" srcId="{D9CAF0A7-6671-4036-AE90-1A7326D83E61}" destId="{EEDF001B-0503-4795-90A9-26AABFA5B522}" srcOrd="3" destOrd="0" presId="urn:microsoft.com/office/officeart/2008/layout/VerticalCurvedList"/>
    <dgm:cxn modelId="{CB62AED4-B85A-423B-9893-813A5BDA7493}" type="presParOf" srcId="{D9CAF0A7-6671-4036-AE90-1A7326D83E61}" destId="{F08B59EA-B92C-4A2E-99E8-619D6E896B9F}" srcOrd="4" destOrd="0" presId="urn:microsoft.com/office/officeart/2008/layout/VerticalCurvedList"/>
    <dgm:cxn modelId="{CDBBDCC8-C86E-48E8-A25F-BE6F43A885F1}" type="presParOf" srcId="{F08B59EA-B92C-4A2E-99E8-619D6E896B9F}" destId="{8D016586-7CF9-4F1F-8059-425815DEC08F}" srcOrd="0" destOrd="0" presId="urn:microsoft.com/office/officeart/2008/layout/VerticalCurvedList"/>
    <dgm:cxn modelId="{F51E590F-5336-4C5B-AB16-038996D902A0}" type="presParOf" srcId="{D9CAF0A7-6671-4036-AE90-1A7326D83E61}" destId="{0798E3B7-7D88-4758-8B74-EE41FD6903AC}" srcOrd="5" destOrd="0" presId="urn:microsoft.com/office/officeart/2008/layout/VerticalCurvedList"/>
    <dgm:cxn modelId="{F7D7C873-C3B2-49CF-9031-9F4C40955389}" type="presParOf" srcId="{D9CAF0A7-6671-4036-AE90-1A7326D83E61}" destId="{2AEB1606-D8A0-49DB-B06C-67E36D38AA8C}" srcOrd="6" destOrd="0" presId="urn:microsoft.com/office/officeart/2008/layout/VerticalCurvedList"/>
    <dgm:cxn modelId="{E7AAD49A-B103-4249-9F78-9AB894EC92A5}" type="presParOf" srcId="{2AEB1606-D8A0-49DB-B06C-67E36D38AA8C}" destId="{62B86B7B-2933-4D13-A739-AD99ECB7775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E27515-62BD-472A-B4B7-970E3EC490A0}" type="doc">
      <dgm:prSet loTypeId="urn:microsoft.com/office/officeart/2008/layout/HalfCircleOrganizationChart" loCatId="hierarchy" qsTypeId="urn:microsoft.com/office/officeart/2005/8/quickstyle/3d1" qsCatId="3D" csTypeId="urn:microsoft.com/office/officeart/2005/8/colors/colorful4" csCatId="colorful" phldr="0"/>
      <dgm:spPr/>
      <dgm:t>
        <a:bodyPr/>
        <a:lstStyle/>
        <a:p>
          <a:endParaRPr lang="es-CO"/>
        </a:p>
      </dgm:t>
    </dgm:pt>
    <dgm:pt modelId="{830B5B3F-F6DF-464F-B0AF-D869A39EC678}">
      <dgm:prSet phldrT="[Texto]" phldr="1"/>
      <dgm:spPr/>
      <dgm:t>
        <a:bodyPr/>
        <a:lstStyle/>
        <a:p>
          <a:endParaRPr lang="es-CO" dirty="0"/>
        </a:p>
      </dgm:t>
    </dgm:pt>
    <dgm:pt modelId="{BEE1D58E-6503-48B8-BDCC-B38416EEA62E}" type="parTrans" cxnId="{32E1F291-1FA2-4F5E-AEF7-D9EBD2B941C8}">
      <dgm:prSet/>
      <dgm:spPr/>
      <dgm:t>
        <a:bodyPr/>
        <a:lstStyle/>
        <a:p>
          <a:endParaRPr lang="es-CO"/>
        </a:p>
      </dgm:t>
    </dgm:pt>
    <dgm:pt modelId="{BEFFF8FD-AC84-4B8C-8FAB-99879CF21FE9}" type="sibTrans" cxnId="{32E1F291-1FA2-4F5E-AEF7-D9EBD2B941C8}">
      <dgm:prSet/>
      <dgm:spPr/>
      <dgm:t>
        <a:bodyPr/>
        <a:lstStyle/>
        <a:p>
          <a:endParaRPr lang="es-CO"/>
        </a:p>
      </dgm:t>
    </dgm:pt>
    <dgm:pt modelId="{2AEE45B3-FF0D-4142-A27C-1311E1798FF6}" type="asst">
      <dgm:prSet phldrT="[Texto]" phldr="1"/>
      <dgm:spPr/>
      <dgm:t>
        <a:bodyPr/>
        <a:lstStyle/>
        <a:p>
          <a:endParaRPr lang="es-CO"/>
        </a:p>
      </dgm:t>
    </dgm:pt>
    <dgm:pt modelId="{89521706-8821-4C91-8F8A-6AD2401AF20D}" type="parTrans" cxnId="{4E411CB0-8957-4501-802D-ED04DB8AEC76}">
      <dgm:prSet/>
      <dgm:spPr/>
      <dgm:t>
        <a:bodyPr/>
        <a:lstStyle/>
        <a:p>
          <a:endParaRPr lang="es-CO"/>
        </a:p>
      </dgm:t>
    </dgm:pt>
    <dgm:pt modelId="{1E6A165B-662D-42D6-A1A0-6C59F05E3B02}" type="sibTrans" cxnId="{4E411CB0-8957-4501-802D-ED04DB8AEC76}">
      <dgm:prSet/>
      <dgm:spPr/>
      <dgm:t>
        <a:bodyPr/>
        <a:lstStyle/>
        <a:p>
          <a:endParaRPr lang="es-CO"/>
        </a:p>
      </dgm:t>
    </dgm:pt>
    <dgm:pt modelId="{AC596576-B1F6-4DAD-BBA9-96835D6FF4E3}">
      <dgm:prSet phldrT="[Texto]" phldr="1"/>
      <dgm:spPr/>
      <dgm:t>
        <a:bodyPr/>
        <a:lstStyle/>
        <a:p>
          <a:endParaRPr lang="es-CO"/>
        </a:p>
      </dgm:t>
    </dgm:pt>
    <dgm:pt modelId="{8FE1B3D3-D0A9-4033-841F-875C98D14AAA}" type="parTrans" cxnId="{F7B1FB91-535C-4D01-B80C-B36BFA5159B6}">
      <dgm:prSet/>
      <dgm:spPr/>
      <dgm:t>
        <a:bodyPr/>
        <a:lstStyle/>
        <a:p>
          <a:endParaRPr lang="es-CO"/>
        </a:p>
      </dgm:t>
    </dgm:pt>
    <dgm:pt modelId="{4183303F-30DE-4864-9040-3CD2A622056D}" type="sibTrans" cxnId="{F7B1FB91-535C-4D01-B80C-B36BFA5159B6}">
      <dgm:prSet/>
      <dgm:spPr/>
      <dgm:t>
        <a:bodyPr/>
        <a:lstStyle/>
        <a:p>
          <a:endParaRPr lang="es-CO"/>
        </a:p>
      </dgm:t>
    </dgm:pt>
    <dgm:pt modelId="{C0C43197-8AA6-4BF7-A0B9-2A4A230D7D82}">
      <dgm:prSet phldrT="[Texto]" phldr="1"/>
      <dgm:spPr/>
      <dgm:t>
        <a:bodyPr/>
        <a:lstStyle/>
        <a:p>
          <a:endParaRPr lang="es-CO"/>
        </a:p>
      </dgm:t>
    </dgm:pt>
    <dgm:pt modelId="{D924433B-5224-4E28-8EF6-6EABF27A8AA6}" type="parTrans" cxnId="{7B1E3D63-9E89-4762-8C1D-A3AD2B637817}">
      <dgm:prSet/>
      <dgm:spPr/>
      <dgm:t>
        <a:bodyPr/>
        <a:lstStyle/>
        <a:p>
          <a:endParaRPr lang="es-CO"/>
        </a:p>
      </dgm:t>
    </dgm:pt>
    <dgm:pt modelId="{5E958871-AA85-4517-BBF8-464E16EA7712}" type="sibTrans" cxnId="{7B1E3D63-9E89-4762-8C1D-A3AD2B637817}">
      <dgm:prSet/>
      <dgm:spPr/>
      <dgm:t>
        <a:bodyPr/>
        <a:lstStyle/>
        <a:p>
          <a:endParaRPr lang="es-CO"/>
        </a:p>
      </dgm:t>
    </dgm:pt>
    <dgm:pt modelId="{419AE496-6B37-4CE6-B2FC-D3B32D38D5E9}">
      <dgm:prSet phldrT="[Texto]" phldr="1"/>
      <dgm:spPr/>
      <dgm:t>
        <a:bodyPr/>
        <a:lstStyle/>
        <a:p>
          <a:endParaRPr lang="es-CO"/>
        </a:p>
      </dgm:t>
    </dgm:pt>
    <dgm:pt modelId="{03AE6D1E-6C58-467F-8680-F32D145A4FD6}" type="parTrans" cxnId="{F35CB1AE-EEC4-401E-8C28-FF8BE3FC7AC9}">
      <dgm:prSet/>
      <dgm:spPr/>
      <dgm:t>
        <a:bodyPr/>
        <a:lstStyle/>
        <a:p>
          <a:endParaRPr lang="es-CO"/>
        </a:p>
      </dgm:t>
    </dgm:pt>
    <dgm:pt modelId="{C8C2D76F-EE6F-40C2-BAA3-E6D71BB7A1D7}" type="sibTrans" cxnId="{F35CB1AE-EEC4-401E-8C28-FF8BE3FC7AC9}">
      <dgm:prSet/>
      <dgm:spPr/>
      <dgm:t>
        <a:bodyPr/>
        <a:lstStyle/>
        <a:p>
          <a:endParaRPr lang="es-CO"/>
        </a:p>
      </dgm:t>
    </dgm:pt>
    <dgm:pt modelId="{B4BA563A-3FFB-4295-8A2C-7C8A81331FF2}" type="pres">
      <dgm:prSet presAssocID="{DBE27515-62BD-472A-B4B7-970E3EC490A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C76F5874-1FEC-4987-90A9-34AD3D43A95F}" type="pres">
      <dgm:prSet presAssocID="{830B5B3F-F6DF-464F-B0AF-D869A39EC678}" presName="hierRoot1" presStyleCnt="0">
        <dgm:presLayoutVars>
          <dgm:hierBranch val="init"/>
        </dgm:presLayoutVars>
      </dgm:prSet>
      <dgm:spPr/>
    </dgm:pt>
    <dgm:pt modelId="{35FABC27-7B7F-4A9E-AC4A-C4B2B60D475E}" type="pres">
      <dgm:prSet presAssocID="{830B5B3F-F6DF-464F-B0AF-D869A39EC678}" presName="rootComposite1" presStyleCnt="0"/>
      <dgm:spPr/>
    </dgm:pt>
    <dgm:pt modelId="{34606850-CE17-41BE-9A43-B89D9B34E8D1}" type="pres">
      <dgm:prSet presAssocID="{830B5B3F-F6DF-464F-B0AF-D869A39EC678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D559C1A3-C9D1-4648-A64A-9CA9B7DEB153}" type="pres">
      <dgm:prSet presAssocID="{830B5B3F-F6DF-464F-B0AF-D869A39EC678}" presName="topArc1" presStyleLbl="parChTrans1D1" presStyleIdx="0" presStyleCnt="10"/>
      <dgm:spPr/>
    </dgm:pt>
    <dgm:pt modelId="{9A5152F3-E4A3-4388-9FE0-BDB27D003951}" type="pres">
      <dgm:prSet presAssocID="{830B5B3F-F6DF-464F-B0AF-D869A39EC678}" presName="bottomArc1" presStyleLbl="parChTrans1D1" presStyleIdx="1" presStyleCnt="10"/>
      <dgm:spPr/>
    </dgm:pt>
    <dgm:pt modelId="{90B0284F-2ED6-4C95-A915-E4002BDD4477}" type="pres">
      <dgm:prSet presAssocID="{830B5B3F-F6DF-464F-B0AF-D869A39EC678}" presName="topConnNode1" presStyleLbl="node1" presStyleIdx="0" presStyleCnt="0"/>
      <dgm:spPr/>
      <dgm:t>
        <a:bodyPr/>
        <a:lstStyle/>
        <a:p>
          <a:endParaRPr lang="es-CO"/>
        </a:p>
      </dgm:t>
    </dgm:pt>
    <dgm:pt modelId="{70BBB5B4-3ED3-45A2-BD47-65C63DF6FA52}" type="pres">
      <dgm:prSet presAssocID="{830B5B3F-F6DF-464F-B0AF-D869A39EC678}" presName="hierChild2" presStyleCnt="0"/>
      <dgm:spPr/>
    </dgm:pt>
    <dgm:pt modelId="{C4CB7B26-329D-4779-9C9F-5FB343AD3D29}" type="pres">
      <dgm:prSet presAssocID="{8FE1B3D3-D0A9-4033-841F-875C98D14AAA}" presName="Name28" presStyleLbl="parChTrans1D2" presStyleIdx="0" presStyleCnt="4"/>
      <dgm:spPr/>
      <dgm:t>
        <a:bodyPr/>
        <a:lstStyle/>
        <a:p>
          <a:endParaRPr lang="es-CO"/>
        </a:p>
      </dgm:t>
    </dgm:pt>
    <dgm:pt modelId="{1B1C69A5-2077-4A3C-8431-B9BEF0BC525B}" type="pres">
      <dgm:prSet presAssocID="{AC596576-B1F6-4DAD-BBA9-96835D6FF4E3}" presName="hierRoot2" presStyleCnt="0">
        <dgm:presLayoutVars>
          <dgm:hierBranch val="init"/>
        </dgm:presLayoutVars>
      </dgm:prSet>
      <dgm:spPr/>
    </dgm:pt>
    <dgm:pt modelId="{0546E2CB-E533-490A-B74B-BCD5428F2472}" type="pres">
      <dgm:prSet presAssocID="{AC596576-B1F6-4DAD-BBA9-96835D6FF4E3}" presName="rootComposite2" presStyleCnt="0"/>
      <dgm:spPr/>
    </dgm:pt>
    <dgm:pt modelId="{62760BF3-75A2-42CD-B9E4-E5ECF1279108}" type="pres">
      <dgm:prSet presAssocID="{AC596576-B1F6-4DAD-BBA9-96835D6FF4E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21FE9169-35C1-4242-8758-EC143036471F}" type="pres">
      <dgm:prSet presAssocID="{AC596576-B1F6-4DAD-BBA9-96835D6FF4E3}" presName="topArc2" presStyleLbl="parChTrans1D1" presStyleIdx="2" presStyleCnt="10"/>
      <dgm:spPr/>
    </dgm:pt>
    <dgm:pt modelId="{FBE74E7F-3A59-42AE-AE4A-328F59058970}" type="pres">
      <dgm:prSet presAssocID="{AC596576-B1F6-4DAD-BBA9-96835D6FF4E3}" presName="bottomArc2" presStyleLbl="parChTrans1D1" presStyleIdx="3" presStyleCnt="10"/>
      <dgm:spPr/>
    </dgm:pt>
    <dgm:pt modelId="{902EA421-BDB5-4D66-ABCD-F8C29800F321}" type="pres">
      <dgm:prSet presAssocID="{AC596576-B1F6-4DAD-BBA9-96835D6FF4E3}" presName="topConnNode2" presStyleLbl="node2" presStyleIdx="0" presStyleCnt="0"/>
      <dgm:spPr/>
      <dgm:t>
        <a:bodyPr/>
        <a:lstStyle/>
        <a:p>
          <a:endParaRPr lang="es-CO"/>
        </a:p>
      </dgm:t>
    </dgm:pt>
    <dgm:pt modelId="{19FF484B-D40B-4313-8F6F-ADEC034BE1F3}" type="pres">
      <dgm:prSet presAssocID="{AC596576-B1F6-4DAD-BBA9-96835D6FF4E3}" presName="hierChild4" presStyleCnt="0"/>
      <dgm:spPr/>
    </dgm:pt>
    <dgm:pt modelId="{FA70D8EE-2CBB-48DC-B496-521A7D73CBBC}" type="pres">
      <dgm:prSet presAssocID="{AC596576-B1F6-4DAD-BBA9-96835D6FF4E3}" presName="hierChild5" presStyleCnt="0"/>
      <dgm:spPr/>
    </dgm:pt>
    <dgm:pt modelId="{73AFDE14-B473-4A43-98BF-B178F4E235C8}" type="pres">
      <dgm:prSet presAssocID="{D924433B-5224-4E28-8EF6-6EABF27A8AA6}" presName="Name28" presStyleLbl="parChTrans1D2" presStyleIdx="1" presStyleCnt="4"/>
      <dgm:spPr/>
      <dgm:t>
        <a:bodyPr/>
        <a:lstStyle/>
        <a:p>
          <a:endParaRPr lang="es-CO"/>
        </a:p>
      </dgm:t>
    </dgm:pt>
    <dgm:pt modelId="{FC32897F-2D68-4238-AB18-8E203313D4AB}" type="pres">
      <dgm:prSet presAssocID="{C0C43197-8AA6-4BF7-A0B9-2A4A230D7D82}" presName="hierRoot2" presStyleCnt="0">
        <dgm:presLayoutVars>
          <dgm:hierBranch val="init"/>
        </dgm:presLayoutVars>
      </dgm:prSet>
      <dgm:spPr/>
    </dgm:pt>
    <dgm:pt modelId="{64BAC4DA-FF78-4806-8902-8E77C2C045FA}" type="pres">
      <dgm:prSet presAssocID="{C0C43197-8AA6-4BF7-A0B9-2A4A230D7D82}" presName="rootComposite2" presStyleCnt="0"/>
      <dgm:spPr/>
    </dgm:pt>
    <dgm:pt modelId="{2774A63A-35FE-407A-A773-DF5FD348D8C5}" type="pres">
      <dgm:prSet presAssocID="{C0C43197-8AA6-4BF7-A0B9-2A4A230D7D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D419DEFC-DFA9-41A6-8B00-31D0AF5DA1DC}" type="pres">
      <dgm:prSet presAssocID="{C0C43197-8AA6-4BF7-A0B9-2A4A230D7D82}" presName="topArc2" presStyleLbl="parChTrans1D1" presStyleIdx="4" presStyleCnt="10"/>
      <dgm:spPr/>
    </dgm:pt>
    <dgm:pt modelId="{6678AC24-FB51-47A4-9296-5F341BB8B9C0}" type="pres">
      <dgm:prSet presAssocID="{C0C43197-8AA6-4BF7-A0B9-2A4A230D7D82}" presName="bottomArc2" presStyleLbl="parChTrans1D1" presStyleIdx="5" presStyleCnt="10"/>
      <dgm:spPr/>
    </dgm:pt>
    <dgm:pt modelId="{8C571CAD-FA17-4DB9-AE49-349E1341697C}" type="pres">
      <dgm:prSet presAssocID="{C0C43197-8AA6-4BF7-A0B9-2A4A230D7D82}" presName="topConnNode2" presStyleLbl="node2" presStyleIdx="0" presStyleCnt="0"/>
      <dgm:spPr/>
      <dgm:t>
        <a:bodyPr/>
        <a:lstStyle/>
        <a:p>
          <a:endParaRPr lang="es-CO"/>
        </a:p>
      </dgm:t>
    </dgm:pt>
    <dgm:pt modelId="{1909040E-89C4-4761-B1BD-2F0DB8ABA707}" type="pres">
      <dgm:prSet presAssocID="{C0C43197-8AA6-4BF7-A0B9-2A4A230D7D82}" presName="hierChild4" presStyleCnt="0"/>
      <dgm:spPr/>
    </dgm:pt>
    <dgm:pt modelId="{980446DE-0E84-4981-9196-660451A740CA}" type="pres">
      <dgm:prSet presAssocID="{C0C43197-8AA6-4BF7-A0B9-2A4A230D7D82}" presName="hierChild5" presStyleCnt="0"/>
      <dgm:spPr/>
    </dgm:pt>
    <dgm:pt modelId="{DC525523-222A-4C4B-BC90-2BC80D0B24A5}" type="pres">
      <dgm:prSet presAssocID="{03AE6D1E-6C58-467F-8680-F32D145A4FD6}" presName="Name28" presStyleLbl="parChTrans1D2" presStyleIdx="2" presStyleCnt="4"/>
      <dgm:spPr/>
      <dgm:t>
        <a:bodyPr/>
        <a:lstStyle/>
        <a:p>
          <a:endParaRPr lang="es-CO"/>
        </a:p>
      </dgm:t>
    </dgm:pt>
    <dgm:pt modelId="{18A76908-AEE2-43F1-8AAA-A303B5F775BF}" type="pres">
      <dgm:prSet presAssocID="{419AE496-6B37-4CE6-B2FC-D3B32D38D5E9}" presName="hierRoot2" presStyleCnt="0">
        <dgm:presLayoutVars>
          <dgm:hierBranch val="init"/>
        </dgm:presLayoutVars>
      </dgm:prSet>
      <dgm:spPr/>
    </dgm:pt>
    <dgm:pt modelId="{248405D0-2047-426B-816E-5DC8FB612EDC}" type="pres">
      <dgm:prSet presAssocID="{419AE496-6B37-4CE6-B2FC-D3B32D38D5E9}" presName="rootComposite2" presStyleCnt="0"/>
      <dgm:spPr/>
    </dgm:pt>
    <dgm:pt modelId="{6AA2C7B2-A7B6-4220-8D77-AC76BD67BF15}" type="pres">
      <dgm:prSet presAssocID="{419AE496-6B37-4CE6-B2FC-D3B32D38D5E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D609F503-89FC-4A6C-9D03-71634F65CC87}" type="pres">
      <dgm:prSet presAssocID="{419AE496-6B37-4CE6-B2FC-D3B32D38D5E9}" presName="topArc2" presStyleLbl="parChTrans1D1" presStyleIdx="6" presStyleCnt="10"/>
      <dgm:spPr/>
    </dgm:pt>
    <dgm:pt modelId="{2DF08699-4C4B-4D8C-8C2C-F6E8CE23D106}" type="pres">
      <dgm:prSet presAssocID="{419AE496-6B37-4CE6-B2FC-D3B32D38D5E9}" presName="bottomArc2" presStyleLbl="parChTrans1D1" presStyleIdx="7" presStyleCnt="10"/>
      <dgm:spPr/>
    </dgm:pt>
    <dgm:pt modelId="{D52957D0-3436-4A0E-AA8A-E8854A8B5DAC}" type="pres">
      <dgm:prSet presAssocID="{419AE496-6B37-4CE6-B2FC-D3B32D38D5E9}" presName="topConnNode2" presStyleLbl="node2" presStyleIdx="0" presStyleCnt="0"/>
      <dgm:spPr/>
      <dgm:t>
        <a:bodyPr/>
        <a:lstStyle/>
        <a:p>
          <a:endParaRPr lang="es-CO"/>
        </a:p>
      </dgm:t>
    </dgm:pt>
    <dgm:pt modelId="{ADB15586-8FE1-455E-B98E-742F58F1B443}" type="pres">
      <dgm:prSet presAssocID="{419AE496-6B37-4CE6-B2FC-D3B32D38D5E9}" presName="hierChild4" presStyleCnt="0"/>
      <dgm:spPr/>
    </dgm:pt>
    <dgm:pt modelId="{667169FD-5117-4B75-9B5C-20A8B5B21BEA}" type="pres">
      <dgm:prSet presAssocID="{419AE496-6B37-4CE6-B2FC-D3B32D38D5E9}" presName="hierChild5" presStyleCnt="0"/>
      <dgm:spPr/>
    </dgm:pt>
    <dgm:pt modelId="{00741462-C127-4DE6-BDF5-EA6BB3EF4046}" type="pres">
      <dgm:prSet presAssocID="{830B5B3F-F6DF-464F-B0AF-D869A39EC678}" presName="hierChild3" presStyleCnt="0"/>
      <dgm:spPr/>
    </dgm:pt>
    <dgm:pt modelId="{D813F5DD-D2B5-4F28-9C95-D2BDF026B82A}" type="pres">
      <dgm:prSet presAssocID="{89521706-8821-4C91-8F8A-6AD2401AF20D}" presName="Name101" presStyleLbl="parChTrans1D2" presStyleIdx="3" presStyleCnt="4"/>
      <dgm:spPr/>
      <dgm:t>
        <a:bodyPr/>
        <a:lstStyle/>
        <a:p>
          <a:endParaRPr lang="es-CO"/>
        </a:p>
      </dgm:t>
    </dgm:pt>
    <dgm:pt modelId="{069A203E-AFEF-48CD-9C04-90847545BDAD}" type="pres">
      <dgm:prSet presAssocID="{2AEE45B3-FF0D-4142-A27C-1311E1798FF6}" presName="hierRoot3" presStyleCnt="0">
        <dgm:presLayoutVars>
          <dgm:hierBranch val="init"/>
        </dgm:presLayoutVars>
      </dgm:prSet>
      <dgm:spPr/>
    </dgm:pt>
    <dgm:pt modelId="{66FB2A8A-382D-41C6-AA69-388F4A64D84A}" type="pres">
      <dgm:prSet presAssocID="{2AEE45B3-FF0D-4142-A27C-1311E1798FF6}" presName="rootComposite3" presStyleCnt="0"/>
      <dgm:spPr/>
    </dgm:pt>
    <dgm:pt modelId="{1DEBF6EB-544E-4366-80F6-9BB388C0DEC2}" type="pres">
      <dgm:prSet presAssocID="{2AEE45B3-FF0D-4142-A27C-1311E1798FF6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AEF0A3FA-C9CF-48AB-9A14-2E839B3EC5B3}" type="pres">
      <dgm:prSet presAssocID="{2AEE45B3-FF0D-4142-A27C-1311E1798FF6}" presName="topArc3" presStyleLbl="parChTrans1D1" presStyleIdx="8" presStyleCnt="10"/>
      <dgm:spPr/>
    </dgm:pt>
    <dgm:pt modelId="{E1622456-4F2B-44DF-8347-7498E0D92438}" type="pres">
      <dgm:prSet presAssocID="{2AEE45B3-FF0D-4142-A27C-1311E1798FF6}" presName="bottomArc3" presStyleLbl="parChTrans1D1" presStyleIdx="9" presStyleCnt="10"/>
      <dgm:spPr/>
    </dgm:pt>
    <dgm:pt modelId="{087F33B5-86A4-44F3-98E6-B92D7A2C1756}" type="pres">
      <dgm:prSet presAssocID="{2AEE45B3-FF0D-4142-A27C-1311E1798FF6}" presName="topConnNode3" presStyleLbl="asst1" presStyleIdx="0" presStyleCnt="0"/>
      <dgm:spPr/>
      <dgm:t>
        <a:bodyPr/>
        <a:lstStyle/>
        <a:p>
          <a:endParaRPr lang="es-CO"/>
        </a:p>
      </dgm:t>
    </dgm:pt>
    <dgm:pt modelId="{3EB1475B-535D-472A-B991-864391C6EDE1}" type="pres">
      <dgm:prSet presAssocID="{2AEE45B3-FF0D-4142-A27C-1311E1798FF6}" presName="hierChild6" presStyleCnt="0"/>
      <dgm:spPr/>
    </dgm:pt>
    <dgm:pt modelId="{174DEAF3-7E4A-4479-B574-E5368069DB7B}" type="pres">
      <dgm:prSet presAssocID="{2AEE45B3-FF0D-4142-A27C-1311E1798FF6}" presName="hierChild7" presStyleCnt="0"/>
      <dgm:spPr/>
    </dgm:pt>
  </dgm:ptLst>
  <dgm:cxnLst>
    <dgm:cxn modelId="{ADDC6EC6-768E-45DB-A86B-E774F4CAE51A}" type="presOf" srcId="{C0C43197-8AA6-4BF7-A0B9-2A4A230D7D82}" destId="{8C571CAD-FA17-4DB9-AE49-349E1341697C}" srcOrd="1" destOrd="0" presId="urn:microsoft.com/office/officeart/2008/layout/HalfCircleOrganizationChart"/>
    <dgm:cxn modelId="{F35CB1AE-EEC4-401E-8C28-FF8BE3FC7AC9}" srcId="{830B5B3F-F6DF-464F-B0AF-D869A39EC678}" destId="{419AE496-6B37-4CE6-B2FC-D3B32D38D5E9}" srcOrd="3" destOrd="0" parTransId="{03AE6D1E-6C58-467F-8680-F32D145A4FD6}" sibTransId="{C8C2D76F-EE6F-40C2-BAA3-E6D71BB7A1D7}"/>
    <dgm:cxn modelId="{7B1E3D63-9E89-4762-8C1D-A3AD2B637817}" srcId="{830B5B3F-F6DF-464F-B0AF-D869A39EC678}" destId="{C0C43197-8AA6-4BF7-A0B9-2A4A230D7D82}" srcOrd="2" destOrd="0" parTransId="{D924433B-5224-4E28-8EF6-6EABF27A8AA6}" sibTransId="{5E958871-AA85-4517-BBF8-464E16EA7712}"/>
    <dgm:cxn modelId="{0210DD91-BCCA-4128-8BBF-30CFEFC2A3FE}" type="presOf" srcId="{419AE496-6B37-4CE6-B2FC-D3B32D38D5E9}" destId="{6AA2C7B2-A7B6-4220-8D77-AC76BD67BF15}" srcOrd="0" destOrd="0" presId="urn:microsoft.com/office/officeart/2008/layout/HalfCircleOrganizationChart"/>
    <dgm:cxn modelId="{A309E470-F0EB-4423-A329-3F9266A75F1D}" type="presOf" srcId="{D924433B-5224-4E28-8EF6-6EABF27A8AA6}" destId="{73AFDE14-B473-4A43-98BF-B178F4E235C8}" srcOrd="0" destOrd="0" presId="urn:microsoft.com/office/officeart/2008/layout/HalfCircleOrganizationChart"/>
    <dgm:cxn modelId="{984845E4-CEAD-43AC-89D8-C9BBD355C4A7}" type="presOf" srcId="{830B5B3F-F6DF-464F-B0AF-D869A39EC678}" destId="{34606850-CE17-41BE-9A43-B89D9B34E8D1}" srcOrd="0" destOrd="0" presId="urn:microsoft.com/office/officeart/2008/layout/HalfCircleOrganizationChart"/>
    <dgm:cxn modelId="{2F8A3BA2-0F01-4857-9B44-6210180E3909}" type="presOf" srcId="{03AE6D1E-6C58-467F-8680-F32D145A4FD6}" destId="{DC525523-222A-4C4B-BC90-2BC80D0B24A5}" srcOrd="0" destOrd="0" presId="urn:microsoft.com/office/officeart/2008/layout/HalfCircleOrganizationChart"/>
    <dgm:cxn modelId="{F7B1FB91-535C-4D01-B80C-B36BFA5159B6}" srcId="{830B5B3F-F6DF-464F-B0AF-D869A39EC678}" destId="{AC596576-B1F6-4DAD-BBA9-96835D6FF4E3}" srcOrd="1" destOrd="0" parTransId="{8FE1B3D3-D0A9-4033-841F-875C98D14AAA}" sibTransId="{4183303F-30DE-4864-9040-3CD2A622056D}"/>
    <dgm:cxn modelId="{C615D03A-60C8-42A0-9843-730A1C284DFD}" type="presOf" srcId="{89521706-8821-4C91-8F8A-6AD2401AF20D}" destId="{D813F5DD-D2B5-4F28-9C95-D2BDF026B82A}" srcOrd="0" destOrd="0" presId="urn:microsoft.com/office/officeart/2008/layout/HalfCircleOrganizationChart"/>
    <dgm:cxn modelId="{61232AA4-7F9C-4847-A82F-70F5DEA9BA37}" type="presOf" srcId="{DBE27515-62BD-472A-B4B7-970E3EC490A0}" destId="{B4BA563A-3FFB-4295-8A2C-7C8A81331FF2}" srcOrd="0" destOrd="0" presId="urn:microsoft.com/office/officeart/2008/layout/HalfCircleOrganizationChart"/>
    <dgm:cxn modelId="{EB662D4B-7726-4BC0-BC15-68585206B3BD}" type="presOf" srcId="{8FE1B3D3-D0A9-4033-841F-875C98D14AAA}" destId="{C4CB7B26-329D-4779-9C9F-5FB343AD3D29}" srcOrd="0" destOrd="0" presId="urn:microsoft.com/office/officeart/2008/layout/HalfCircleOrganizationChart"/>
    <dgm:cxn modelId="{52CC3DE4-50EC-43C4-80D4-3EBDA86CA1C4}" type="presOf" srcId="{419AE496-6B37-4CE6-B2FC-D3B32D38D5E9}" destId="{D52957D0-3436-4A0E-AA8A-E8854A8B5DAC}" srcOrd="1" destOrd="0" presId="urn:microsoft.com/office/officeart/2008/layout/HalfCircleOrganizationChart"/>
    <dgm:cxn modelId="{622F8EC7-B758-49B6-B729-FE575C4FA507}" type="presOf" srcId="{2AEE45B3-FF0D-4142-A27C-1311E1798FF6}" destId="{1DEBF6EB-544E-4366-80F6-9BB388C0DEC2}" srcOrd="0" destOrd="0" presId="urn:microsoft.com/office/officeart/2008/layout/HalfCircleOrganizationChart"/>
    <dgm:cxn modelId="{C9D0435D-52D3-43AD-9B30-65324A23F79D}" type="presOf" srcId="{830B5B3F-F6DF-464F-B0AF-D869A39EC678}" destId="{90B0284F-2ED6-4C95-A915-E4002BDD4477}" srcOrd="1" destOrd="0" presId="urn:microsoft.com/office/officeart/2008/layout/HalfCircleOrganizationChart"/>
    <dgm:cxn modelId="{4E411CB0-8957-4501-802D-ED04DB8AEC76}" srcId="{830B5B3F-F6DF-464F-B0AF-D869A39EC678}" destId="{2AEE45B3-FF0D-4142-A27C-1311E1798FF6}" srcOrd="0" destOrd="0" parTransId="{89521706-8821-4C91-8F8A-6AD2401AF20D}" sibTransId="{1E6A165B-662D-42D6-A1A0-6C59F05E3B02}"/>
    <dgm:cxn modelId="{336943E6-A4A0-4516-ACCD-CAC917396F9B}" type="presOf" srcId="{AC596576-B1F6-4DAD-BBA9-96835D6FF4E3}" destId="{62760BF3-75A2-42CD-B9E4-E5ECF1279108}" srcOrd="0" destOrd="0" presId="urn:microsoft.com/office/officeart/2008/layout/HalfCircleOrganizationChart"/>
    <dgm:cxn modelId="{64A4F809-4BF4-4176-83DA-30BFC935CAED}" type="presOf" srcId="{2AEE45B3-FF0D-4142-A27C-1311E1798FF6}" destId="{087F33B5-86A4-44F3-98E6-B92D7A2C1756}" srcOrd="1" destOrd="0" presId="urn:microsoft.com/office/officeart/2008/layout/HalfCircleOrganizationChart"/>
    <dgm:cxn modelId="{2EC76A7E-2B60-48E0-99DD-08516C6045F6}" type="presOf" srcId="{AC596576-B1F6-4DAD-BBA9-96835D6FF4E3}" destId="{902EA421-BDB5-4D66-ABCD-F8C29800F321}" srcOrd="1" destOrd="0" presId="urn:microsoft.com/office/officeart/2008/layout/HalfCircleOrganizationChart"/>
    <dgm:cxn modelId="{32E1F291-1FA2-4F5E-AEF7-D9EBD2B941C8}" srcId="{DBE27515-62BD-472A-B4B7-970E3EC490A0}" destId="{830B5B3F-F6DF-464F-B0AF-D869A39EC678}" srcOrd="0" destOrd="0" parTransId="{BEE1D58E-6503-48B8-BDCC-B38416EEA62E}" sibTransId="{BEFFF8FD-AC84-4B8C-8FAB-99879CF21FE9}"/>
    <dgm:cxn modelId="{AA0DD87B-7770-405E-B166-02C90269C529}" type="presOf" srcId="{C0C43197-8AA6-4BF7-A0B9-2A4A230D7D82}" destId="{2774A63A-35FE-407A-A773-DF5FD348D8C5}" srcOrd="0" destOrd="0" presId="urn:microsoft.com/office/officeart/2008/layout/HalfCircleOrganizationChart"/>
    <dgm:cxn modelId="{68FB7626-6A78-4D9A-8FEF-D0AEDE9F57C6}" type="presParOf" srcId="{B4BA563A-3FFB-4295-8A2C-7C8A81331FF2}" destId="{C76F5874-1FEC-4987-90A9-34AD3D43A95F}" srcOrd="0" destOrd="0" presId="urn:microsoft.com/office/officeart/2008/layout/HalfCircleOrganizationChart"/>
    <dgm:cxn modelId="{F3A706E2-C25E-4BA1-951A-88F430C3EDC4}" type="presParOf" srcId="{C76F5874-1FEC-4987-90A9-34AD3D43A95F}" destId="{35FABC27-7B7F-4A9E-AC4A-C4B2B60D475E}" srcOrd="0" destOrd="0" presId="urn:microsoft.com/office/officeart/2008/layout/HalfCircleOrganizationChart"/>
    <dgm:cxn modelId="{A2374DC2-E431-4F58-8811-C16860BBCC46}" type="presParOf" srcId="{35FABC27-7B7F-4A9E-AC4A-C4B2B60D475E}" destId="{34606850-CE17-41BE-9A43-B89D9B34E8D1}" srcOrd="0" destOrd="0" presId="urn:microsoft.com/office/officeart/2008/layout/HalfCircleOrganizationChart"/>
    <dgm:cxn modelId="{9DE7F103-FCF6-4FB5-9385-BEFE941C61E2}" type="presParOf" srcId="{35FABC27-7B7F-4A9E-AC4A-C4B2B60D475E}" destId="{D559C1A3-C9D1-4648-A64A-9CA9B7DEB153}" srcOrd="1" destOrd="0" presId="urn:microsoft.com/office/officeart/2008/layout/HalfCircleOrganizationChart"/>
    <dgm:cxn modelId="{39BB846C-0CEA-4551-98C6-7035C6AC2861}" type="presParOf" srcId="{35FABC27-7B7F-4A9E-AC4A-C4B2B60D475E}" destId="{9A5152F3-E4A3-4388-9FE0-BDB27D003951}" srcOrd="2" destOrd="0" presId="urn:microsoft.com/office/officeart/2008/layout/HalfCircleOrganizationChart"/>
    <dgm:cxn modelId="{BE321191-6411-4FB3-87AE-0950472F7BEE}" type="presParOf" srcId="{35FABC27-7B7F-4A9E-AC4A-C4B2B60D475E}" destId="{90B0284F-2ED6-4C95-A915-E4002BDD4477}" srcOrd="3" destOrd="0" presId="urn:microsoft.com/office/officeart/2008/layout/HalfCircleOrganizationChart"/>
    <dgm:cxn modelId="{C149D1CC-DC69-4E4C-88B9-4E747A52311C}" type="presParOf" srcId="{C76F5874-1FEC-4987-90A9-34AD3D43A95F}" destId="{70BBB5B4-3ED3-45A2-BD47-65C63DF6FA52}" srcOrd="1" destOrd="0" presId="urn:microsoft.com/office/officeart/2008/layout/HalfCircleOrganizationChart"/>
    <dgm:cxn modelId="{828E6B8E-37BD-4620-B85B-7B97D0D2A7FC}" type="presParOf" srcId="{70BBB5B4-3ED3-45A2-BD47-65C63DF6FA52}" destId="{C4CB7B26-329D-4779-9C9F-5FB343AD3D29}" srcOrd="0" destOrd="0" presId="urn:microsoft.com/office/officeart/2008/layout/HalfCircleOrganizationChart"/>
    <dgm:cxn modelId="{FF84FB13-DD30-4B3B-B387-AEF0B8924381}" type="presParOf" srcId="{70BBB5B4-3ED3-45A2-BD47-65C63DF6FA52}" destId="{1B1C69A5-2077-4A3C-8431-B9BEF0BC525B}" srcOrd="1" destOrd="0" presId="urn:microsoft.com/office/officeart/2008/layout/HalfCircleOrganizationChart"/>
    <dgm:cxn modelId="{8FCD6D0D-A768-4593-A40E-A7E0E716CFB6}" type="presParOf" srcId="{1B1C69A5-2077-4A3C-8431-B9BEF0BC525B}" destId="{0546E2CB-E533-490A-B74B-BCD5428F2472}" srcOrd="0" destOrd="0" presId="urn:microsoft.com/office/officeart/2008/layout/HalfCircleOrganizationChart"/>
    <dgm:cxn modelId="{3159D77C-CDAD-4D21-8342-1E4FAADD6385}" type="presParOf" srcId="{0546E2CB-E533-490A-B74B-BCD5428F2472}" destId="{62760BF3-75A2-42CD-B9E4-E5ECF1279108}" srcOrd="0" destOrd="0" presId="urn:microsoft.com/office/officeart/2008/layout/HalfCircleOrganizationChart"/>
    <dgm:cxn modelId="{956AF567-56E7-49A1-AF3F-3144A49ACBFC}" type="presParOf" srcId="{0546E2CB-E533-490A-B74B-BCD5428F2472}" destId="{21FE9169-35C1-4242-8758-EC143036471F}" srcOrd="1" destOrd="0" presId="urn:microsoft.com/office/officeart/2008/layout/HalfCircleOrganizationChart"/>
    <dgm:cxn modelId="{30959212-19C0-4D42-8559-6868D2303BAD}" type="presParOf" srcId="{0546E2CB-E533-490A-B74B-BCD5428F2472}" destId="{FBE74E7F-3A59-42AE-AE4A-328F59058970}" srcOrd="2" destOrd="0" presId="urn:microsoft.com/office/officeart/2008/layout/HalfCircleOrganizationChart"/>
    <dgm:cxn modelId="{29733DAD-69B4-491D-96BA-E0F8DABDF761}" type="presParOf" srcId="{0546E2CB-E533-490A-B74B-BCD5428F2472}" destId="{902EA421-BDB5-4D66-ABCD-F8C29800F321}" srcOrd="3" destOrd="0" presId="urn:microsoft.com/office/officeart/2008/layout/HalfCircleOrganizationChart"/>
    <dgm:cxn modelId="{DCB44219-8EDE-49D9-82AD-A3C34AF27168}" type="presParOf" srcId="{1B1C69A5-2077-4A3C-8431-B9BEF0BC525B}" destId="{19FF484B-D40B-4313-8F6F-ADEC034BE1F3}" srcOrd="1" destOrd="0" presId="urn:microsoft.com/office/officeart/2008/layout/HalfCircleOrganizationChart"/>
    <dgm:cxn modelId="{F27CB880-DA60-4529-B7B4-E26FC1938027}" type="presParOf" srcId="{1B1C69A5-2077-4A3C-8431-B9BEF0BC525B}" destId="{FA70D8EE-2CBB-48DC-B496-521A7D73CBBC}" srcOrd="2" destOrd="0" presId="urn:microsoft.com/office/officeart/2008/layout/HalfCircleOrganizationChart"/>
    <dgm:cxn modelId="{90660B25-9C98-4C28-9362-1C59BA70D3AC}" type="presParOf" srcId="{70BBB5B4-3ED3-45A2-BD47-65C63DF6FA52}" destId="{73AFDE14-B473-4A43-98BF-B178F4E235C8}" srcOrd="2" destOrd="0" presId="urn:microsoft.com/office/officeart/2008/layout/HalfCircleOrganizationChart"/>
    <dgm:cxn modelId="{E2940A93-2B17-4619-A221-F50A870A8117}" type="presParOf" srcId="{70BBB5B4-3ED3-45A2-BD47-65C63DF6FA52}" destId="{FC32897F-2D68-4238-AB18-8E203313D4AB}" srcOrd="3" destOrd="0" presId="urn:microsoft.com/office/officeart/2008/layout/HalfCircleOrganizationChart"/>
    <dgm:cxn modelId="{25683CE8-804E-4606-ABA6-D29CF0D3434C}" type="presParOf" srcId="{FC32897F-2D68-4238-AB18-8E203313D4AB}" destId="{64BAC4DA-FF78-4806-8902-8E77C2C045FA}" srcOrd="0" destOrd="0" presId="urn:microsoft.com/office/officeart/2008/layout/HalfCircleOrganizationChart"/>
    <dgm:cxn modelId="{C38B31EF-4312-4485-BF1F-AAC6F18DADDA}" type="presParOf" srcId="{64BAC4DA-FF78-4806-8902-8E77C2C045FA}" destId="{2774A63A-35FE-407A-A773-DF5FD348D8C5}" srcOrd="0" destOrd="0" presId="urn:microsoft.com/office/officeart/2008/layout/HalfCircleOrganizationChart"/>
    <dgm:cxn modelId="{38C99705-0643-4B94-B1B9-7181863CF099}" type="presParOf" srcId="{64BAC4DA-FF78-4806-8902-8E77C2C045FA}" destId="{D419DEFC-DFA9-41A6-8B00-31D0AF5DA1DC}" srcOrd="1" destOrd="0" presId="urn:microsoft.com/office/officeart/2008/layout/HalfCircleOrganizationChart"/>
    <dgm:cxn modelId="{671BF16D-261A-4CE6-ADA8-4FFF5B0B58FF}" type="presParOf" srcId="{64BAC4DA-FF78-4806-8902-8E77C2C045FA}" destId="{6678AC24-FB51-47A4-9296-5F341BB8B9C0}" srcOrd="2" destOrd="0" presId="urn:microsoft.com/office/officeart/2008/layout/HalfCircleOrganizationChart"/>
    <dgm:cxn modelId="{17214355-63E8-4000-8A28-3E5E43AB2814}" type="presParOf" srcId="{64BAC4DA-FF78-4806-8902-8E77C2C045FA}" destId="{8C571CAD-FA17-4DB9-AE49-349E1341697C}" srcOrd="3" destOrd="0" presId="urn:microsoft.com/office/officeart/2008/layout/HalfCircleOrganizationChart"/>
    <dgm:cxn modelId="{4A1CFEE5-35BF-4805-A4C7-2607B5EAF09E}" type="presParOf" srcId="{FC32897F-2D68-4238-AB18-8E203313D4AB}" destId="{1909040E-89C4-4761-B1BD-2F0DB8ABA707}" srcOrd="1" destOrd="0" presId="urn:microsoft.com/office/officeart/2008/layout/HalfCircleOrganizationChart"/>
    <dgm:cxn modelId="{8DEDF2B4-1758-4D9E-8EB8-D7966BF76B9F}" type="presParOf" srcId="{FC32897F-2D68-4238-AB18-8E203313D4AB}" destId="{980446DE-0E84-4981-9196-660451A740CA}" srcOrd="2" destOrd="0" presId="urn:microsoft.com/office/officeart/2008/layout/HalfCircleOrganizationChart"/>
    <dgm:cxn modelId="{B9A13F84-2785-46BD-AF4A-CF6748FFB5CF}" type="presParOf" srcId="{70BBB5B4-3ED3-45A2-BD47-65C63DF6FA52}" destId="{DC525523-222A-4C4B-BC90-2BC80D0B24A5}" srcOrd="4" destOrd="0" presId="urn:microsoft.com/office/officeart/2008/layout/HalfCircleOrganizationChart"/>
    <dgm:cxn modelId="{52B9E413-7D2F-4C00-9541-6DC15E7029C7}" type="presParOf" srcId="{70BBB5B4-3ED3-45A2-BD47-65C63DF6FA52}" destId="{18A76908-AEE2-43F1-8AAA-A303B5F775BF}" srcOrd="5" destOrd="0" presId="urn:microsoft.com/office/officeart/2008/layout/HalfCircleOrganizationChart"/>
    <dgm:cxn modelId="{8D46EA9F-7A24-4E1A-A2A0-546C11F3F8EA}" type="presParOf" srcId="{18A76908-AEE2-43F1-8AAA-A303B5F775BF}" destId="{248405D0-2047-426B-816E-5DC8FB612EDC}" srcOrd="0" destOrd="0" presId="urn:microsoft.com/office/officeart/2008/layout/HalfCircleOrganizationChart"/>
    <dgm:cxn modelId="{7244D615-6DBB-438C-99AB-5F4BC896428E}" type="presParOf" srcId="{248405D0-2047-426B-816E-5DC8FB612EDC}" destId="{6AA2C7B2-A7B6-4220-8D77-AC76BD67BF15}" srcOrd="0" destOrd="0" presId="urn:microsoft.com/office/officeart/2008/layout/HalfCircleOrganizationChart"/>
    <dgm:cxn modelId="{B26611A3-87AE-4EDB-9659-2C19C0B8ECE8}" type="presParOf" srcId="{248405D0-2047-426B-816E-5DC8FB612EDC}" destId="{D609F503-89FC-4A6C-9D03-71634F65CC87}" srcOrd="1" destOrd="0" presId="urn:microsoft.com/office/officeart/2008/layout/HalfCircleOrganizationChart"/>
    <dgm:cxn modelId="{97B0E09A-E865-425E-B4A3-8150CB007611}" type="presParOf" srcId="{248405D0-2047-426B-816E-5DC8FB612EDC}" destId="{2DF08699-4C4B-4D8C-8C2C-F6E8CE23D106}" srcOrd="2" destOrd="0" presId="urn:microsoft.com/office/officeart/2008/layout/HalfCircleOrganizationChart"/>
    <dgm:cxn modelId="{B0BD801B-4CCB-45C4-B800-AE066E7A3E4F}" type="presParOf" srcId="{248405D0-2047-426B-816E-5DC8FB612EDC}" destId="{D52957D0-3436-4A0E-AA8A-E8854A8B5DAC}" srcOrd="3" destOrd="0" presId="urn:microsoft.com/office/officeart/2008/layout/HalfCircleOrganizationChart"/>
    <dgm:cxn modelId="{93F09333-2D10-48D2-88AF-F35928C2EF21}" type="presParOf" srcId="{18A76908-AEE2-43F1-8AAA-A303B5F775BF}" destId="{ADB15586-8FE1-455E-B98E-742F58F1B443}" srcOrd="1" destOrd="0" presId="urn:microsoft.com/office/officeart/2008/layout/HalfCircleOrganizationChart"/>
    <dgm:cxn modelId="{D8119CE4-0366-4545-8A88-9598D362F36E}" type="presParOf" srcId="{18A76908-AEE2-43F1-8AAA-A303B5F775BF}" destId="{667169FD-5117-4B75-9B5C-20A8B5B21BEA}" srcOrd="2" destOrd="0" presId="urn:microsoft.com/office/officeart/2008/layout/HalfCircleOrganizationChart"/>
    <dgm:cxn modelId="{55BB3AC0-FEDB-4A76-BFA7-FAD9E0703CCC}" type="presParOf" srcId="{C76F5874-1FEC-4987-90A9-34AD3D43A95F}" destId="{00741462-C127-4DE6-BDF5-EA6BB3EF4046}" srcOrd="2" destOrd="0" presId="urn:microsoft.com/office/officeart/2008/layout/HalfCircleOrganizationChart"/>
    <dgm:cxn modelId="{0D646004-1FDA-49F2-B6A9-128C703B6710}" type="presParOf" srcId="{00741462-C127-4DE6-BDF5-EA6BB3EF4046}" destId="{D813F5DD-D2B5-4F28-9C95-D2BDF026B82A}" srcOrd="0" destOrd="0" presId="urn:microsoft.com/office/officeart/2008/layout/HalfCircleOrganizationChart"/>
    <dgm:cxn modelId="{1351A736-B50C-4B01-98EE-CE08A29E1297}" type="presParOf" srcId="{00741462-C127-4DE6-BDF5-EA6BB3EF4046}" destId="{069A203E-AFEF-48CD-9C04-90847545BDAD}" srcOrd="1" destOrd="0" presId="urn:microsoft.com/office/officeart/2008/layout/HalfCircleOrganizationChart"/>
    <dgm:cxn modelId="{77A8D21E-001B-4470-A8B9-C804F2A5E935}" type="presParOf" srcId="{069A203E-AFEF-48CD-9C04-90847545BDAD}" destId="{66FB2A8A-382D-41C6-AA69-388F4A64D84A}" srcOrd="0" destOrd="0" presId="urn:microsoft.com/office/officeart/2008/layout/HalfCircleOrganizationChart"/>
    <dgm:cxn modelId="{DB49278E-BF0B-4657-AFD8-7C99F4B3BADB}" type="presParOf" srcId="{66FB2A8A-382D-41C6-AA69-388F4A64D84A}" destId="{1DEBF6EB-544E-4366-80F6-9BB388C0DEC2}" srcOrd="0" destOrd="0" presId="urn:microsoft.com/office/officeart/2008/layout/HalfCircleOrganizationChart"/>
    <dgm:cxn modelId="{4F05A0B2-D9FB-4D03-A6DE-EDAEFE70EED0}" type="presParOf" srcId="{66FB2A8A-382D-41C6-AA69-388F4A64D84A}" destId="{AEF0A3FA-C9CF-48AB-9A14-2E839B3EC5B3}" srcOrd="1" destOrd="0" presId="urn:microsoft.com/office/officeart/2008/layout/HalfCircleOrganizationChart"/>
    <dgm:cxn modelId="{9687D0FE-EDC4-4944-84CB-BC10B8A1A6DE}" type="presParOf" srcId="{66FB2A8A-382D-41C6-AA69-388F4A64D84A}" destId="{E1622456-4F2B-44DF-8347-7498E0D92438}" srcOrd="2" destOrd="0" presId="urn:microsoft.com/office/officeart/2008/layout/HalfCircleOrganizationChart"/>
    <dgm:cxn modelId="{4EB4AB69-7D38-432A-A077-80FBDC32ED95}" type="presParOf" srcId="{66FB2A8A-382D-41C6-AA69-388F4A64D84A}" destId="{087F33B5-86A4-44F3-98E6-B92D7A2C1756}" srcOrd="3" destOrd="0" presId="urn:microsoft.com/office/officeart/2008/layout/HalfCircleOrganizationChart"/>
    <dgm:cxn modelId="{96CA6B9A-BFA6-4DD8-8E18-B68E45F22D6B}" type="presParOf" srcId="{069A203E-AFEF-48CD-9C04-90847545BDAD}" destId="{3EB1475B-535D-472A-B991-864391C6EDE1}" srcOrd="1" destOrd="0" presId="urn:microsoft.com/office/officeart/2008/layout/HalfCircleOrganizationChart"/>
    <dgm:cxn modelId="{E21A6846-2DF5-400A-B8C3-20DDA82D0089}" type="presParOf" srcId="{069A203E-AFEF-48CD-9C04-90847545BDAD}" destId="{174DEAF3-7E4A-4479-B574-E5368069DB7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9842A0-2DE3-4907-9CFB-04925966296B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#2" csCatId="colorful" phldr="0"/>
      <dgm:spPr/>
      <dgm:t>
        <a:bodyPr/>
        <a:lstStyle/>
        <a:p>
          <a:endParaRPr lang="es-CO"/>
        </a:p>
      </dgm:t>
    </dgm:pt>
    <dgm:pt modelId="{1F0C07AA-14FB-4C34-AAD8-AF8DCDA60019}">
      <dgm:prSet phldrT="[Texto]" phldr="1"/>
      <dgm:spPr/>
      <dgm:t>
        <a:bodyPr/>
        <a:lstStyle/>
        <a:p>
          <a:endParaRPr lang="es-CO" dirty="0"/>
        </a:p>
      </dgm:t>
    </dgm:pt>
    <dgm:pt modelId="{98E1FD01-9B9A-46E7-9911-91C8A9122E64}" type="parTrans" cxnId="{47DB37FF-FD10-4450-AE11-0A0D20F08371}">
      <dgm:prSet/>
      <dgm:spPr/>
      <dgm:t>
        <a:bodyPr/>
        <a:lstStyle/>
        <a:p>
          <a:endParaRPr lang="es-CO"/>
        </a:p>
      </dgm:t>
    </dgm:pt>
    <dgm:pt modelId="{988B17AC-BD1F-47FA-A9DB-E5B5FD9E7AD0}" type="sibTrans" cxnId="{47DB37FF-FD10-4450-AE11-0A0D20F08371}">
      <dgm:prSet/>
      <dgm:spPr/>
      <dgm:t>
        <a:bodyPr/>
        <a:lstStyle/>
        <a:p>
          <a:endParaRPr lang="es-CO"/>
        </a:p>
      </dgm:t>
    </dgm:pt>
    <dgm:pt modelId="{19D8B91B-952E-498A-AE75-46A8681AFE93}">
      <dgm:prSet phldrT="[Texto]" phldr="1"/>
      <dgm:spPr/>
      <dgm:t>
        <a:bodyPr/>
        <a:lstStyle/>
        <a:p>
          <a:endParaRPr lang="es-CO"/>
        </a:p>
      </dgm:t>
    </dgm:pt>
    <dgm:pt modelId="{221719A2-BED0-48E9-93A1-2D6C7DE68BFF}" type="parTrans" cxnId="{28658D23-3A65-4B7E-8897-B24D508AEF26}">
      <dgm:prSet/>
      <dgm:spPr/>
      <dgm:t>
        <a:bodyPr/>
        <a:lstStyle/>
        <a:p>
          <a:endParaRPr lang="es-CO"/>
        </a:p>
      </dgm:t>
    </dgm:pt>
    <dgm:pt modelId="{935468D3-9CE1-47A1-91E4-7DF81E184285}" type="sibTrans" cxnId="{28658D23-3A65-4B7E-8897-B24D508AEF26}">
      <dgm:prSet/>
      <dgm:spPr/>
      <dgm:t>
        <a:bodyPr/>
        <a:lstStyle/>
        <a:p>
          <a:endParaRPr lang="es-CO"/>
        </a:p>
      </dgm:t>
    </dgm:pt>
    <dgm:pt modelId="{5AC7CD00-C419-40FC-914F-A6E0CD5B96EC}" type="pres">
      <dgm:prSet presAssocID="{279842A0-2DE3-4907-9CFB-04925966296B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CO"/>
        </a:p>
      </dgm:t>
    </dgm:pt>
    <dgm:pt modelId="{D04AA124-5199-4F3F-93C0-398D60053D2F}" type="pres">
      <dgm:prSet presAssocID="{1F0C07AA-14FB-4C34-AAD8-AF8DCDA60019}" presName="chaos" presStyleCnt="0"/>
      <dgm:spPr/>
    </dgm:pt>
    <dgm:pt modelId="{A0924F6B-3801-44B0-AAA7-F2BA7864364D}" type="pres">
      <dgm:prSet presAssocID="{1F0C07AA-14FB-4C34-AAD8-AF8DCDA60019}" presName="parTx1" presStyleLbl="revTx" presStyleIdx="0" presStyleCnt="1"/>
      <dgm:spPr/>
      <dgm:t>
        <a:bodyPr/>
        <a:lstStyle/>
        <a:p>
          <a:endParaRPr lang="es-CO"/>
        </a:p>
      </dgm:t>
    </dgm:pt>
    <dgm:pt modelId="{6D1757A8-98C8-46E3-8616-72C8B912654E}" type="pres">
      <dgm:prSet presAssocID="{1F0C07AA-14FB-4C34-AAD8-AF8DCDA60019}" presName="c1" presStyleLbl="node1" presStyleIdx="0" presStyleCnt="19"/>
      <dgm:spPr/>
    </dgm:pt>
    <dgm:pt modelId="{ECB3F941-E44D-4477-9495-2E41BE2F06EF}" type="pres">
      <dgm:prSet presAssocID="{1F0C07AA-14FB-4C34-AAD8-AF8DCDA60019}" presName="c2" presStyleLbl="node1" presStyleIdx="1" presStyleCnt="19"/>
      <dgm:spPr/>
    </dgm:pt>
    <dgm:pt modelId="{16968BDA-4649-4338-B36C-27142ED7333E}" type="pres">
      <dgm:prSet presAssocID="{1F0C07AA-14FB-4C34-AAD8-AF8DCDA60019}" presName="c3" presStyleLbl="node1" presStyleIdx="2" presStyleCnt="19"/>
      <dgm:spPr/>
    </dgm:pt>
    <dgm:pt modelId="{4B026EAF-B7AC-424E-ADC5-A2EE45D7F949}" type="pres">
      <dgm:prSet presAssocID="{1F0C07AA-14FB-4C34-AAD8-AF8DCDA60019}" presName="c4" presStyleLbl="node1" presStyleIdx="3" presStyleCnt="19"/>
      <dgm:spPr/>
    </dgm:pt>
    <dgm:pt modelId="{ADD32647-513D-4366-BD4D-1018963CF8D5}" type="pres">
      <dgm:prSet presAssocID="{1F0C07AA-14FB-4C34-AAD8-AF8DCDA60019}" presName="c5" presStyleLbl="node1" presStyleIdx="4" presStyleCnt="19"/>
      <dgm:spPr/>
    </dgm:pt>
    <dgm:pt modelId="{7E0DEC3F-6BBC-4F66-A193-01C587DC8939}" type="pres">
      <dgm:prSet presAssocID="{1F0C07AA-14FB-4C34-AAD8-AF8DCDA60019}" presName="c6" presStyleLbl="node1" presStyleIdx="5" presStyleCnt="19"/>
      <dgm:spPr/>
    </dgm:pt>
    <dgm:pt modelId="{9DE31056-4940-4793-8564-789D919C8023}" type="pres">
      <dgm:prSet presAssocID="{1F0C07AA-14FB-4C34-AAD8-AF8DCDA60019}" presName="c7" presStyleLbl="node1" presStyleIdx="6" presStyleCnt="19"/>
      <dgm:spPr/>
    </dgm:pt>
    <dgm:pt modelId="{DDAC1A46-9F06-44A6-AE40-CF9A4C70D085}" type="pres">
      <dgm:prSet presAssocID="{1F0C07AA-14FB-4C34-AAD8-AF8DCDA60019}" presName="c8" presStyleLbl="node1" presStyleIdx="7" presStyleCnt="19"/>
      <dgm:spPr/>
    </dgm:pt>
    <dgm:pt modelId="{1FE4CBAC-819C-4AB6-82A1-EEDD4817649E}" type="pres">
      <dgm:prSet presAssocID="{1F0C07AA-14FB-4C34-AAD8-AF8DCDA60019}" presName="c9" presStyleLbl="node1" presStyleIdx="8" presStyleCnt="19"/>
      <dgm:spPr/>
    </dgm:pt>
    <dgm:pt modelId="{585220B9-37E7-4738-BF3D-9EEBB0B7F206}" type="pres">
      <dgm:prSet presAssocID="{1F0C07AA-14FB-4C34-AAD8-AF8DCDA60019}" presName="c10" presStyleLbl="node1" presStyleIdx="9" presStyleCnt="19"/>
      <dgm:spPr/>
    </dgm:pt>
    <dgm:pt modelId="{FC4A1FF0-960A-4151-A19B-AB2E64CC9694}" type="pres">
      <dgm:prSet presAssocID="{1F0C07AA-14FB-4C34-AAD8-AF8DCDA60019}" presName="c11" presStyleLbl="node1" presStyleIdx="10" presStyleCnt="19"/>
      <dgm:spPr/>
    </dgm:pt>
    <dgm:pt modelId="{A0B63368-F4F8-46F3-9A1B-6DA1FEC21716}" type="pres">
      <dgm:prSet presAssocID="{1F0C07AA-14FB-4C34-AAD8-AF8DCDA60019}" presName="c12" presStyleLbl="node1" presStyleIdx="11" presStyleCnt="19"/>
      <dgm:spPr/>
    </dgm:pt>
    <dgm:pt modelId="{53F6657C-665D-4E40-AF84-DE31E052BA40}" type="pres">
      <dgm:prSet presAssocID="{1F0C07AA-14FB-4C34-AAD8-AF8DCDA60019}" presName="c13" presStyleLbl="node1" presStyleIdx="12" presStyleCnt="19"/>
      <dgm:spPr/>
    </dgm:pt>
    <dgm:pt modelId="{81CF31C2-9FDD-44D3-B281-8BBC579735B8}" type="pres">
      <dgm:prSet presAssocID="{1F0C07AA-14FB-4C34-AAD8-AF8DCDA60019}" presName="c14" presStyleLbl="node1" presStyleIdx="13" presStyleCnt="19"/>
      <dgm:spPr/>
    </dgm:pt>
    <dgm:pt modelId="{D113A603-743D-4D87-B781-9BE6612C683B}" type="pres">
      <dgm:prSet presAssocID="{1F0C07AA-14FB-4C34-AAD8-AF8DCDA60019}" presName="c15" presStyleLbl="node1" presStyleIdx="14" presStyleCnt="19"/>
      <dgm:spPr/>
    </dgm:pt>
    <dgm:pt modelId="{6370E88E-6DEA-4C53-B356-FC92CDE272CC}" type="pres">
      <dgm:prSet presAssocID="{1F0C07AA-14FB-4C34-AAD8-AF8DCDA60019}" presName="c16" presStyleLbl="node1" presStyleIdx="15" presStyleCnt="19"/>
      <dgm:spPr/>
    </dgm:pt>
    <dgm:pt modelId="{515AF09E-07D9-4666-B3D2-2FB4038B7F04}" type="pres">
      <dgm:prSet presAssocID="{1F0C07AA-14FB-4C34-AAD8-AF8DCDA60019}" presName="c17" presStyleLbl="node1" presStyleIdx="16" presStyleCnt="19"/>
      <dgm:spPr/>
    </dgm:pt>
    <dgm:pt modelId="{2D3581D9-869E-4BB4-B81F-CD2CC480F547}" type="pres">
      <dgm:prSet presAssocID="{1F0C07AA-14FB-4C34-AAD8-AF8DCDA60019}" presName="c18" presStyleLbl="node1" presStyleIdx="17" presStyleCnt="19"/>
      <dgm:spPr/>
    </dgm:pt>
    <dgm:pt modelId="{429C3BB6-DF74-4F71-A5FC-6EBB58A64C1C}" type="pres">
      <dgm:prSet presAssocID="{988B17AC-BD1F-47FA-A9DB-E5B5FD9E7AD0}" presName="chevronComposite1" presStyleCnt="0"/>
      <dgm:spPr/>
    </dgm:pt>
    <dgm:pt modelId="{D58B1B24-20BD-44C8-9578-CD46892A8A4F}" type="pres">
      <dgm:prSet presAssocID="{988B17AC-BD1F-47FA-A9DB-E5B5FD9E7AD0}" presName="chevron1" presStyleLbl="sibTrans2D1" presStyleIdx="0" presStyleCnt="2"/>
      <dgm:spPr/>
    </dgm:pt>
    <dgm:pt modelId="{431109FE-1854-4E0F-B4E4-FA143CF3D223}" type="pres">
      <dgm:prSet presAssocID="{988B17AC-BD1F-47FA-A9DB-E5B5FD9E7AD0}" presName="spChevron1" presStyleCnt="0"/>
      <dgm:spPr/>
    </dgm:pt>
    <dgm:pt modelId="{8C7A5391-2B30-43DB-BDFF-0E07D64DA8B0}" type="pres">
      <dgm:prSet presAssocID="{988B17AC-BD1F-47FA-A9DB-E5B5FD9E7AD0}" presName="overlap" presStyleCnt="0"/>
      <dgm:spPr/>
    </dgm:pt>
    <dgm:pt modelId="{892339BF-3C3C-466C-92F2-F7EEF444B05F}" type="pres">
      <dgm:prSet presAssocID="{988B17AC-BD1F-47FA-A9DB-E5B5FD9E7AD0}" presName="chevronComposite2" presStyleCnt="0"/>
      <dgm:spPr/>
    </dgm:pt>
    <dgm:pt modelId="{B71E9AF9-621E-41D1-8121-218D43602BAC}" type="pres">
      <dgm:prSet presAssocID="{988B17AC-BD1F-47FA-A9DB-E5B5FD9E7AD0}" presName="chevron2" presStyleLbl="sibTrans2D1" presStyleIdx="1" presStyleCnt="2"/>
      <dgm:spPr/>
    </dgm:pt>
    <dgm:pt modelId="{A50EF6DA-FC13-4AE0-A0C7-9FFACE222D7B}" type="pres">
      <dgm:prSet presAssocID="{988B17AC-BD1F-47FA-A9DB-E5B5FD9E7AD0}" presName="spChevron2" presStyleCnt="0"/>
      <dgm:spPr/>
    </dgm:pt>
    <dgm:pt modelId="{7D976E97-7C1F-4BE1-AD38-86AE42ECD76D}" type="pres">
      <dgm:prSet presAssocID="{19D8B91B-952E-498A-AE75-46A8681AFE93}" presName="last" presStyleCnt="0"/>
      <dgm:spPr/>
    </dgm:pt>
    <dgm:pt modelId="{1F72B580-3CBB-4088-B2AD-93D19ECAA5E5}" type="pres">
      <dgm:prSet presAssocID="{19D8B91B-952E-498A-AE75-46A8681AFE93}" presName="circleTx" presStyleLbl="node1" presStyleIdx="18" presStyleCnt="19"/>
      <dgm:spPr/>
      <dgm:t>
        <a:bodyPr/>
        <a:lstStyle/>
        <a:p>
          <a:endParaRPr lang="es-CO"/>
        </a:p>
      </dgm:t>
    </dgm:pt>
    <dgm:pt modelId="{4E13F22B-F8BB-4A9A-8DDA-3450A967F060}" type="pres">
      <dgm:prSet presAssocID="{19D8B91B-952E-498A-AE75-46A8681AFE93}" presName="spN" presStyleCnt="0"/>
      <dgm:spPr/>
    </dgm:pt>
  </dgm:ptLst>
  <dgm:cxnLst>
    <dgm:cxn modelId="{D86E424A-7E6E-4D7F-B8F8-1EC216B84B3F}" type="presOf" srcId="{19D8B91B-952E-498A-AE75-46A8681AFE93}" destId="{1F72B580-3CBB-4088-B2AD-93D19ECAA5E5}" srcOrd="0" destOrd="0" presId="urn:microsoft.com/office/officeart/2009/3/layout/RandomtoResultProcess"/>
    <dgm:cxn modelId="{75E6901B-A169-44A9-861D-BC71CB5274B6}" type="presOf" srcId="{279842A0-2DE3-4907-9CFB-04925966296B}" destId="{5AC7CD00-C419-40FC-914F-A6E0CD5B96EC}" srcOrd="0" destOrd="0" presId="urn:microsoft.com/office/officeart/2009/3/layout/RandomtoResultProcess"/>
    <dgm:cxn modelId="{2362450B-869F-42D9-A2A0-E6831213A021}" type="presOf" srcId="{1F0C07AA-14FB-4C34-AAD8-AF8DCDA60019}" destId="{A0924F6B-3801-44B0-AAA7-F2BA7864364D}" srcOrd="0" destOrd="0" presId="urn:microsoft.com/office/officeart/2009/3/layout/RandomtoResultProcess"/>
    <dgm:cxn modelId="{47DB37FF-FD10-4450-AE11-0A0D20F08371}" srcId="{279842A0-2DE3-4907-9CFB-04925966296B}" destId="{1F0C07AA-14FB-4C34-AAD8-AF8DCDA60019}" srcOrd="0" destOrd="0" parTransId="{98E1FD01-9B9A-46E7-9911-91C8A9122E64}" sibTransId="{988B17AC-BD1F-47FA-A9DB-E5B5FD9E7AD0}"/>
    <dgm:cxn modelId="{28658D23-3A65-4B7E-8897-B24D508AEF26}" srcId="{279842A0-2DE3-4907-9CFB-04925966296B}" destId="{19D8B91B-952E-498A-AE75-46A8681AFE93}" srcOrd="1" destOrd="0" parTransId="{221719A2-BED0-48E9-93A1-2D6C7DE68BFF}" sibTransId="{935468D3-9CE1-47A1-91E4-7DF81E184285}"/>
    <dgm:cxn modelId="{6B646514-9A93-4F12-8812-AD875CFF84E3}" type="presParOf" srcId="{5AC7CD00-C419-40FC-914F-A6E0CD5B96EC}" destId="{D04AA124-5199-4F3F-93C0-398D60053D2F}" srcOrd="0" destOrd="0" presId="urn:microsoft.com/office/officeart/2009/3/layout/RandomtoResultProcess"/>
    <dgm:cxn modelId="{D670E655-BB72-4C6E-AE4D-FAE18ADE816A}" type="presParOf" srcId="{D04AA124-5199-4F3F-93C0-398D60053D2F}" destId="{A0924F6B-3801-44B0-AAA7-F2BA7864364D}" srcOrd="0" destOrd="0" presId="urn:microsoft.com/office/officeart/2009/3/layout/RandomtoResultProcess"/>
    <dgm:cxn modelId="{54F04FE8-918C-4B60-8708-E356716D5DC8}" type="presParOf" srcId="{D04AA124-5199-4F3F-93C0-398D60053D2F}" destId="{6D1757A8-98C8-46E3-8616-72C8B912654E}" srcOrd="1" destOrd="0" presId="urn:microsoft.com/office/officeart/2009/3/layout/RandomtoResultProcess"/>
    <dgm:cxn modelId="{D215E199-8F32-4446-94E4-C8D825249D2A}" type="presParOf" srcId="{D04AA124-5199-4F3F-93C0-398D60053D2F}" destId="{ECB3F941-E44D-4477-9495-2E41BE2F06EF}" srcOrd="2" destOrd="0" presId="urn:microsoft.com/office/officeart/2009/3/layout/RandomtoResultProcess"/>
    <dgm:cxn modelId="{40541B39-4F60-45B8-89BB-1D0B8F4CC62A}" type="presParOf" srcId="{D04AA124-5199-4F3F-93C0-398D60053D2F}" destId="{16968BDA-4649-4338-B36C-27142ED7333E}" srcOrd="3" destOrd="0" presId="urn:microsoft.com/office/officeart/2009/3/layout/RandomtoResultProcess"/>
    <dgm:cxn modelId="{259B5BD8-539B-4D5C-A002-A8A56AEBB4EE}" type="presParOf" srcId="{D04AA124-5199-4F3F-93C0-398D60053D2F}" destId="{4B026EAF-B7AC-424E-ADC5-A2EE45D7F949}" srcOrd="4" destOrd="0" presId="urn:microsoft.com/office/officeart/2009/3/layout/RandomtoResultProcess"/>
    <dgm:cxn modelId="{56428B7F-7EDD-4DBE-9E2A-5D1248071702}" type="presParOf" srcId="{D04AA124-5199-4F3F-93C0-398D60053D2F}" destId="{ADD32647-513D-4366-BD4D-1018963CF8D5}" srcOrd="5" destOrd="0" presId="urn:microsoft.com/office/officeart/2009/3/layout/RandomtoResultProcess"/>
    <dgm:cxn modelId="{EE02D77B-46EC-4EBD-867F-E7795AAC0C90}" type="presParOf" srcId="{D04AA124-5199-4F3F-93C0-398D60053D2F}" destId="{7E0DEC3F-6BBC-4F66-A193-01C587DC8939}" srcOrd="6" destOrd="0" presId="urn:microsoft.com/office/officeart/2009/3/layout/RandomtoResultProcess"/>
    <dgm:cxn modelId="{217D4D35-9300-4087-AF0E-B51F3B8DCF63}" type="presParOf" srcId="{D04AA124-5199-4F3F-93C0-398D60053D2F}" destId="{9DE31056-4940-4793-8564-789D919C8023}" srcOrd="7" destOrd="0" presId="urn:microsoft.com/office/officeart/2009/3/layout/RandomtoResultProcess"/>
    <dgm:cxn modelId="{4300E316-7C19-4029-977E-4CE74C9923A9}" type="presParOf" srcId="{D04AA124-5199-4F3F-93C0-398D60053D2F}" destId="{DDAC1A46-9F06-44A6-AE40-CF9A4C70D085}" srcOrd="8" destOrd="0" presId="urn:microsoft.com/office/officeart/2009/3/layout/RandomtoResultProcess"/>
    <dgm:cxn modelId="{B015DF31-27A3-4A40-A0BA-F0DF6C15023C}" type="presParOf" srcId="{D04AA124-5199-4F3F-93C0-398D60053D2F}" destId="{1FE4CBAC-819C-4AB6-82A1-EEDD4817649E}" srcOrd="9" destOrd="0" presId="urn:microsoft.com/office/officeart/2009/3/layout/RandomtoResultProcess"/>
    <dgm:cxn modelId="{755F5BD0-113E-4480-9D3D-C45567F2376A}" type="presParOf" srcId="{D04AA124-5199-4F3F-93C0-398D60053D2F}" destId="{585220B9-37E7-4738-BF3D-9EEBB0B7F206}" srcOrd="10" destOrd="0" presId="urn:microsoft.com/office/officeart/2009/3/layout/RandomtoResultProcess"/>
    <dgm:cxn modelId="{D27E0ACF-EF77-44E9-B664-A5DAD098C66D}" type="presParOf" srcId="{D04AA124-5199-4F3F-93C0-398D60053D2F}" destId="{FC4A1FF0-960A-4151-A19B-AB2E64CC9694}" srcOrd="11" destOrd="0" presId="urn:microsoft.com/office/officeart/2009/3/layout/RandomtoResultProcess"/>
    <dgm:cxn modelId="{73DAFDC1-0C57-4650-806C-B5A54BC028D0}" type="presParOf" srcId="{D04AA124-5199-4F3F-93C0-398D60053D2F}" destId="{A0B63368-F4F8-46F3-9A1B-6DA1FEC21716}" srcOrd="12" destOrd="0" presId="urn:microsoft.com/office/officeart/2009/3/layout/RandomtoResultProcess"/>
    <dgm:cxn modelId="{74A63A2B-2F28-4D8A-A961-DD434903EAC1}" type="presParOf" srcId="{D04AA124-5199-4F3F-93C0-398D60053D2F}" destId="{53F6657C-665D-4E40-AF84-DE31E052BA40}" srcOrd="13" destOrd="0" presId="urn:microsoft.com/office/officeart/2009/3/layout/RandomtoResultProcess"/>
    <dgm:cxn modelId="{98D60F0E-7139-4F2A-8BCD-F14AEB75E32E}" type="presParOf" srcId="{D04AA124-5199-4F3F-93C0-398D60053D2F}" destId="{81CF31C2-9FDD-44D3-B281-8BBC579735B8}" srcOrd="14" destOrd="0" presId="urn:microsoft.com/office/officeart/2009/3/layout/RandomtoResultProcess"/>
    <dgm:cxn modelId="{FBEDED62-45C7-498E-A179-E097C95150A2}" type="presParOf" srcId="{D04AA124-5199-4F3F-93C0-398D60053D2F}" destId="{D113A603-743D-4D87-B781-9BE6612C683B}" srcOrd="15" destOrd="0" presId="urn:microsoft.com/office/officeart/2009/3/layout/RandomtoResultProcess"/>
    <dgm:cxn modelId="{55D2B46A-8662-4CA2-92F5-4D25991AF611}" type="presParOf" srcId="{D04AA124-5199-4F3F-93C0-398D60053D2F}" destId="{6370E88E-6DEA-4C53-B356-FC92CDE272CC}" srcOrd="16" destOrd="0" presId="urn:microsoft.com/office/officeart/2009/3/layout/RandomtoResultProcess"/>
    <dgm:cxn modelId="{645D5B84-EB42-4AA0-B683-88BD1B4AA25D}" type="presParOf" srcId="{D04AA124-5199-4F3F-93C0-398D60053D2F}" destId="{515AF09E-07D9-4666-B3D2-2FB4038B7F04}" srcOrd="17" destOrd="0" presId="urn:microsoft.com/office/officeart/2009/3/layout/RandomtoResultProcess"/>
    <dgm:cxn modelId="{E6C61F7E-D680-4480-B527-759E8343499C}" type="presParOf" srcId="{D04AA124-5199-4F3F-93C0-398D60053D2F}" destId="{2D3581D9-869E-4BB4-B81F-CD2CC480F547}" srcOrd="18" destOrd="0" presId="urn:microsoft.com/office/officeart/2009/3/layout/RandomtoResultProcess"/>
    <dgm:cxn modelId="{CA1513E2-1561-47C3-87BC-E43B9D3D5E4E}" type="presParOf" srcId="{5AC7CD00-C419-40FC-914F-A6E0CD5B96EC}" destId="{429C3BB6-DF74-4F71-A5FC-6EBB58A64C1C}" srcOrd="1" destOrd="0" presId="urn:microsoft.com/office/officeart/2009/3/layout/RandomtoResultProcess"/>
    <dgm:cxn modelId="{9F35E144-3F77-49E6-9BB9-18B97FB4B4C8}" type="presParOf" srcId="{429C3BB6-DF74-4F71-A5FC-6EBB58A64C1C}" destId="{D58B1B24-20BD-44C8-9578-CD46892A8A4F}" srcOrd="0" destOrd="0" presId="urn:microsoft.com/office/officeart/2009/3/layout/RandomtoResultProcess"/>
    <dgm:cxn modelId="{460FA812-3788-466D-9061-8FB3429C8907}" type="presParOf" srcId="{429C3BB6-DF74-4F71-A5FC-6EBB58A64C1C}" destId="{431109FE-1854-4E0F-B4E4-FA143CF3D223}" srcOrd="1" destOrd="0" presId="urn:microsoft.com/office/officeart/2009/3/layout/RandomtoResultProcess"/>
    <dgm:cxn modelId="{C2842A66-CFE8-45DA-AFD7-B31E9C119829}" type="presParOf" srcId="{5AC7CD00-C419-40FC-914F-A6E0CD5B96EC}" destId="{8C7A5391-2B30-43DB-BDFF-0E07D64DA8B0}" srcOrd="2" destOrd="0" presId="urn:microsoft.com/office/officeart/2009/3/layout/RandomtoResultProcess"/>
    <dgm:cxn modelId="{B17EBF35-713B-4C57-A6F8-EE7178BFC5DC}" type="presParOf" srcId="{5AC7CD00-C419-40FC-914F-A6E0CD5B96EC}" destId="{892339BF-3C3C-466C-92F2-F7EEF444B05F}" srcOrd="3" destOrd="0" presId="urn:microsoft.com/office/officeart/2009/3/layout/RandomtoResultProcess"/>
    <dgm:cxn modelId="{4E9C6510-2062-4EB7-81B0-AD9EFA38E396}" type="presParOf" srcId="{892339BF-3C3C-466C-92F2-F7EEF444B05F}" destId="{B71E9AF9-621E-41D1-8121-218D43602BAC}" srcOrd="0" destOrd="0" presId="urn:microsoft.com/office/officeart/2009/3/layout/RandomtoResultProcess"/>
    <dgm:cxn modelId="{DCC26181-61BB-4F20-BD4E-3EB71AB78729}" type="presParOf" srcId="{892339BF-3C3C-466C-92F2-F7EEF444B05F}" destId="{A50EF6DA-FC13-4AE0-A0C7-9FFACE222D7B}" srcOrd="1" destOrd="0" presId="urn:microsoft.com/office/officeart/2009/3/layout/RandomtoResultProcess"/>
    <dgm:cxn modelId="{50E9A9E7-8ECB-4454-BBCB-F21E74EC65C6}" type="presParOf" srcId="{5AC7CD00-C419-40FC-914F-A6E0CD5B96EC}" destId="{7D976E97-7C1F-4BE1-AD38-86AE42ECD76D}" srcOrd="4" destOrd="0" presId="urn:microsoft.com/office/officeart/2009/3/layout/RandomtoResultProcess"/>
    <dgm:cxn modelId="{D3DB6CEC-436A-45BF-9DAD-38344BD8221A}" type="presParOf" srcId="{7D976E97-7C1F-4BE1-AD38-86AE42ECD76D}" destId="{1F72B580-3CBB-4088-B2AD-93D19ECAA5E5}" srcOrd="0" destOrd="0" presId="urn:microsoft.com/office/officeart/2009/3/layout/RandomtoResultProcess"/>
    <dgm:cxn modelId="{C28FE886-2E67-40FF-ACA1-5D89D66D30B0}" type="presParOf" srcId="{7D976E97-7C1F-4BE1-AD38-86AE42ECD76D}" destId="{4E13F22B-F8BB-4A9A-8DDA-3450A967F060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379CAA-A805-4756-ACF2-5F93F0241AB0}" type="doc">
      <dgm:prSet loTypeId="urn:microsoft.com/office/officeart/2005/8/layout/arrow2" loCatId="process" qsTypeId="urn:microsoft.com/office/officeart/2005/8/quickstyle/simple5" qsCatId="simple" csTypeId="urn:microsoft.com/office/officeart/2005/8/colors/colorful1#3" csCatId="colorful" phldr="0"/>
      <dgm:spPr/>
    </dgm:pt>
    <dgm:pt modelId="{5136BD9F-7C1F-474A-9C42-F7562EF99E45}">
      <dgm:prSet phldrT="[Texto]" phldr="1"/>
      <dgm:spPr/>
      <dgm:t>
        <a:bodyPr/>
        <a:lstStyle/>
        <a:p>
          <a:endParaRPr lang="es-CO"/>
        </a:p>
      </dgm:t>
    </dgm:pt>
    <dgm:pt modelId="{CC031FB1-9FE7-4EBC-A127-8B1509111F50}" type="parTrans" cxnId="{C3B68593-3E71-4635-971E-545EC08AE4A7}">
      <dgm:prSet/>
      <dgm:spPr/>
      <dgm:t>
        <a:bodyPr/>
        <a:lstStyle/>
        <a:p>
          <a:endParaRPr lang="es-CO"/>
        </a:p>
      </dgm:t>
    </dgm:pt>
    <dgm:pt modelId="{9769457C-240A-4D41-9334-C5D318FFDF8D}" type="sibTrans" cxnId="{C3B68593-3E71-4635-971E-545EC08AE4A7}">
      <dgm:prSet/>
      <dgm:spPr/>
      <dgm:t>
        <a:bodyPr/>
        <a:lstStyle/>
        <a:p>
          <a:endParaRPr lang="es-CO"/>
        </a:p>
      </dgm:t>
    </dgm:pt>
    <dgm:pt modelId="{2E9A660F-B000-4598-8160-5019600E1BDD}">
      <dgm:prSet phldrT="[Texto]" phldr="1"/>
      <dgm:spPr/>
      <dgm:t>
        <a:bodyPr/>
        <a:lstStyle/>
        <a:p>
          <a:endParaRPr lang="es-CO"/>
        </a:p>
      </dgm:t>
    </dgm:pt>
    <dgm:pt modelId="{2BAD611B-0587-4BF7-A695-A8CDB29D5375}" type="parTrans" cxnId="{F6FEF527-EE83-4FBD-8D46-7DDB3F790D34}">
      <dgm:prSet/>
      <dgm:spPr/>
      <dgm:t>
        <a:bodyPr/>
        <a:lstStyle/>
        <a:p>
          <a:endParaRPr lang="es-CO"/>
        </a:p>
      </dgm:t>
    </dgm:pt>
    <dgm:pt modelId="{5EC99D69-E3CF-491E-8BEB-F7DAC27496F3}" type="sibTrans" cxnId="{F6FEF527-EE83-4FBD-8D46-7DDB3F790D34}">
      <dgm:prSet/>
      <dgm:spPr/>
      <dgm:t>
        <a:bodyPr/>
        <a:lstStyle/>
        <a:p>
          <a:endParaRPr lang="es-CO"/>
        </a:p>
      </dgm:t>
    </dgm:pt>
    <dgm:pt modelId="{988B9D39-7507-4D78-95E2-CD442616F0F8}">
      <dgm:prSet phldrT="[Texto]" phldr="1"/>
      <dgm:spPr/>
      <dgm:t>
        <a:bodyPr/>
        <a:lstStyle/>
        <a:p>
          <a:endParaRPr lang="es-CO"/>
        </a:p>
      </dgm:t>
    </dgm:pt>
    <dgm:pt modelId="{82B249B9-BDF3-42CB-BAF9-DFC61638ECAF}" type="parTrans" cxnId="{DB599AF3-CDB7-4092-9230-C1AF9CF4DEF0}">
      <dgm:prSet/>
      <dgm:spPr/>
      <dgm:t>
        <a:bodyPr/>
        <a:lstStyle/>
        <a:p>
          <a:endParaRPr lang="es-CO"/>
        </a:p>
      </dgm:t>
    </dgm:pt>
    <dgm:pt modelId="{D769B10C-A95C-4F87-8281-8BCD2B4653A0}" type="sibTrans" cxnId="{DB599AF3-CDB7-4092-9230-C1AF9CF4DEF0}">
      <dgm:prSet/>
      <dgm:spPr/>
      <dgm:t>
        <a:bodyPr/>
        <a:lstStyle/>
        <a:p>
          <a:endParaRPr lang="es-CO"/>
        </a:p>
      </dgm:t>
    </dgm:pt>
    <dgm:pt modelId="{4B2D15F1-71BD-4E35-B41D-B477A9B033A5}" type="pres">
      <dgm:prSet presAssocID="{9E379CAA-A805-4756-ACF2-5F93F0241AB0}" presName="arrowDiagram" presStyleCnt="0">
        <dgm:presLayoutVars>
          <dgm:chMax val="5"/>
          <dgm:dir/>
          <dgm:resizeHandles val="exact"/>
        </dgm:presLayoutVars>
      </dgm:prSet>
      <dgm:spPr/>
    </dgm:pt>
    <dgm:pt modelId="{9A7C006C-70C1-4F72-B2E2-4AAD82C1AAD4}" type="pres">
      <dgm:prSet presAssocID="{9E379CAA-A805-4756-ACF2-5F93F0241AB0}" presName="arrow" presStyleLbl="bgShp" presStyleIdx="0" presStyleCnt="1"/>
      <dgm:spPr/>
    </dgm:pt>
    <dgm:pt modelId="{2F506F77-E357-47E8-A20F-5541CB27641F}" type="pres">
      <dgm:prSet presAssocID="{9E379CAA-A805-4756-ACF2-5F93F0241AB0}" presName="arrowDiagram3" presStyleCnt="0"/>
      <dgm:spPr/>
    </dgm:pt>
    <dgm:pt modelId="{C4EAED89-8395-49D7-A73F-AE9EDEF91C85}" type="pres">
      <dgm:prSet presAssocID="{5136BD9F-7C1F-474A-9C42-F7562EF99E45}" presName="bullet3a" presStyleLbl="node1" presStyleIdx="0" presStyleCnt="3"/>
      <dgm:spPr/>
    </dgm:pt>
    <dgm:pt modelId="{0D38206A-1463-4366-BCB2-30470B84ACB6}" type="pres">
      <dgm:prSet presAssocID="{5136BD9F-7C1F-474A-9C42-F7562EF99E45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7178802-B3FD-4A18-A670-E2DF10DBF794}" type="pres">
      <dgm:prSet presAssocID="{2E9A660F-B000-4598-8160-5019600E1BDD}" presName="bullet3b" presStyleLbl="node1" presStyleIdx="1" presStyleCnt="3"/>
      <dgm:spPr/>
    </dgm:pt>
    <dgm:pt modelId="{519C5362-AC11-4392-A84C-9057C9174CC6}" type="pres">
      <dgm:prSet presAssocID="{2E9A660F-B000-4598-8160-5019600E1BDD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D80EE55-6F78-4E45-9EF3-6D89E7AFEC51}" type="pres">
      <dgm:prSet presAssocID="{988B9D39-7507-4D78-95E2-CD442616F0F8}" presName="bullet3c" presStyleLbl="node1" presStyleIdx="2" presStyleCnt="3"/>
      <dgm:spPr/>
    </dgm:pt>
    <dgm:pt modelId="{E68A5DBB-62D3-4693-88A0-27DA8E4A4000}" type="pres">
      <dgm:prSet presAssocID="{988B9D39-7507-4D78-95E2-CD442616F0F8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BC0D9552-1855-4912-933E-CBB13594FEF5}" type="presOf" srcId="{5136BD9F-7C1F-474A-9C42-F7562EF99E45}" destId="{0D38206A-1463-4366-BCB2-30470B84ACB6}" srcOrd="0" destOrd="0" presId="urn:microsoft.com/office/officeart/2005/8/layout/arrow2"/>
    <dgm:cxn modelId="{940A53FB-B41E-45C2-8F43-B5E23E0A0C72}" type="presOf" srcId="{988B9D39-7507-4D78-95E2-CD442616F0F8}" destId="{E68A5DBB-62D3-4693-88A0-27DA8E4A4000}" srcOrd="0" destOrd="0" presId="urn:microsoft.com/office/officeart/2005/8/layout/arrow2"/>
    <dgm:cxn modelId="{13E854D8-6AF3-48CE-A96C-66FBA7797B0F}" type="presOf" srcId="{9E379CAA-A805-4756-ACF2-5F93F0241AB0}" destId="{4B2D15F1-71BD-4E35-B41D-B477A9B033A5}" srcOrd="0" destOrd="0" presId="urn:microsoft.com/office/officeart/2005/8/layout/arrow2"/>
    <dgm:cxn modelId="{FA0619ED-7D25-4B14-8B33-69D15344C23B}" type="presOf" srcId="{2E9A660F-B000-4598-8160-5019600E1BDD}" destId="{519C5362-AC11-4392-A84C-9057C9174CC6}" srcOrd="0" destOrd="0" presId="urn:microsoft.com/office/officeart/2005/8/layout/arrow2"/>
    <dgm:cxn modelId="{C3B68593-3E71-4635-971E-545EC08AE4A7}" srcId="{9E379CAA-A805-4756-ACF2-5F93F0241AB0}" destId="{5136BD9F-7C1F-474A-9C42-F7562EF99E45}" srcOrd="0" destOrd="0" parTransId="{CC031FB1-9FE7-4EBC-A127-8B1509111F50}" sibTransId="{9769457C-240A-4D41-9334-C5D318FFDF8D}"/>
    <dgm:cxn modelId="{DB599AF3-CDB7-4092-9230-C1AF9CF4DEF0}" srcId="{9E379CAA-A805-4756-ACF2-5F93F0241AB0}" destId="{988B9D39-7507-4D78-95E2-CD442616F0F8}" srcOrd="2" destOrd="0" parTransId="{82B249B9-BDF3-42CB-BAF9-DFC61638ECAF}" sibTransId="{D769B10C-A95C-4F87-8281-8BCD2B4653A0}"/>
    <dgm:cxn modelId="{F6FEF527-EE83-4FBD-8D46-7DDB3F790D34}" srcId="{9E379CAA-A805-4756-ACF2-5F93F0241AB0}" destId="{2E9A660F-B000-4598-8160-5019600E1BDD}" srcOrd="1" destOrd="0" parTransId="{2BAD611B-0587-4BF7-A695-A8CDB29D5375}" sibTransId="{5EC99D69-E3CF-491E-8BEB-F7DAC27496F3}"/>
    <dgm:cxn modelId="{32B5F7E4-5FAD-4CAE-883F-EDE7B1B62514}" type="presParOf" srcId="{4B2D15F1-71BD-4E35-B41D-B477A9B033A5}" destId="{9A7C006C-70C1-4F72-B2E2-4AAD82C1AAD4}" srcOrd="0" destOrd="0" presId="urn:microsoft.com/office/officeart/2005/8/layout/arrow2"/>
    <dgm:cxn modelId="{3E104778-FCB1-41E4-A205-6AE3D593833B}" type="presParOf" srcId="{4B2D15F1-71BD-4E35-B41D-B477A9B033A5}" destId="{2F506F77-E357-47E8-A20F-5541CB27641F}" srcOrd="1" destOrd="0" presId="urn:microsoft.com/office/officeart/2005/8/layout/arrow2"/>
    <dgm:cxn modelId="{659A3C7E-D834-4C07-AC6C-07CD1111B634}" type="presParOf" srcId="{2F506F77-E357-47E8-A20F-5541CB27641F}" destId="{C4EAED89-8395-49D7-A73F-AE9EDEF91C85}" srcOrd="0" destOrd="0" presId="urn:microsoft.com/office/officeart/2005/8/layout/arrow2"/>
    <dgm:cxn modelId="{3A6D6FE9-D1DA-43A3-A777-D7DC0E55CD1E}" type="presParOf" srcId="{2F506F77-E357-47E8-A20F-5541CB27641F}" destId="{0D38206A-1463-4366-BCB2-30470B84ACB6}" srcOrd="1" destOrd="0" presId="urn:microsoft.com/office/officeart/2005/8/layout/arrow2"/>
    <dgm:cxn modelId="{CE165343-9C92-462C-A12B-B7C2D7428D5E}" type="presParOf" srcId="{2F506F77-E357-47E8-A20F-5541CB27641F}" destId="{A7178802-B3FD-4A18-A670-E2DF10DBF794}" srcOrd="2" destOrd="0" presId="urn:microsoft.com/office/officeart/2005/8/layout/arrow2"/>
    <dgm:cxn modelId="{4C1CC9A7-FB64-40B8-AA30-536A39B64488}" type="presParOf" srcId="{2F506F77-E357-47E8-A20F-5541CB27641F}" destId="{519C5362-AC11-4392-A84C-9057C9174CC6}" srcOrd="3" destOrd="0" presId="urn:microsoft.com/office/officeart/2005/8/layout/arrow2"/>
    <dgm:cxn modelId="{4CD07792-8F80-46EC-BEC2-A3C50A5AAB3D}" type="presParOf" srcId="{2F506F77-E357-47E8-A20F-5541CB27641F}" destId="{BD80EE55-6F78-4E45-9EF3-6D89E7AFEC51}" srcOrd="4" destOrd="0" presId="urn:microsoft.com/office/officeart/2005/8/layout/arrow2"/>
    <dgm:cxn modelId="{D1C135AD-5318-4FE9-B513-5270C6E7E3B1}" type="presParOf" srcId="{2F506F77-E357-47E8-A20F-5541CB27641F}" destId="{E68A5DBB-62D3-4693-88A0-27DA8E4A4000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BD0FEF-C65C-4C32-9F6D-3C8FB53EEF7D}" type="doc">
      <dgm:prSet loTypeId="urn:microsoft.com/office/officeart/2005/8/layout/radial2" loCatId="relationship" qsTypeId="urn:microsoft.com/office/officeart/2005/8/quickstyle/simple4" qsCatId="simple" csTypeId="urn:microsoft.com/office/officeart/2005/8/colors/colorful4" csCatId="colorful" phldr="0"/>
      <dgm:spPr/>
      <dgm:t>
        <a:bodyPr/>
        <a:lstStyle/>
        <a:p>
          <a:endParaRPr lang="es-CO"/>
        </a:p>
      </dgm:t>
    </dgm:pt>
    <dgm:pt modelId="{7A24E902-99E3-4E8E-8602-0EB839E88288}">
      <dgm:prSet phldrT="[Texto]" phldr="1"/>
      <dgm:spPr/>
      <dgm:t>
        <a:bodyPr/>
        <a:lstStyle/>
        <a:p>
          <a:endParaRPr lang="es-CO"/>
        </a:p>
      </dgm:t>
    </dgm:pt>
    <dgm:pt modelId="{0622131E-523D-4780-A6D4-9DA2475F75BE}" type="parTrans" cxnId="{EC1B4359-3D25-4CAE-968C-7DB5656F2F83}">
      <dgm:prSet/>
      <dgm:spPr/>
      <dgm:t>
        <a:bodyPr/>
        <a:lstStyle/>
        <a:p>
          <a:endParaRPr lang="es-CO"/>
        </a:p>
      </dgm:t>
    </dgm:pt>
    <dgm:pt modelId="{2C1A7720-1F52-4A5E-B9AC-D14D133E7786}" type="sibTrans" cxnId="{EC1B4359-3D25-4CAE-968C-7DB5656F2F83}">
      <dgm:prSet/>
      <dgm:spPr/>
      <dgm:t>
        <a:bodyPr/>
        <a:lstStyle/>
        <a:p>
          <a:endParaRPr lang="es-CO"/>
        </a:p>
      </dgm:t>
    </dgm:pt>
    <dgm:pt modelId="{55D49B1A-BA19-4E53-8D72-6963EA42E19D}">
      <dgm:prSet phldrT="[Texto]" phldr="1"/>
      <dgm:spPr/>
      <dgm:t>
        <a:bodyPr/>
        <a:lstStyle/>
        <a:p>
          <a:endParaRPr lang="es-CO"/>
        </a:p>
      </dgm:t>
    </dgm:pt>
    <dgm:pt modelId="{82A45A57-EB72-4D85-B0DB-738DFF6879CD}" type="parTrans" cxnId="{DFE33A10-38AC-46FA-AC95-E0B7EBE3AF79}">
      <dgm:prSet/>
      <dgm:spPr/>
      <dgm:t>
        <a:bodyPr/>
        <a:lstStyle/>
        <a:p>
          <a:endParaRPr lang="es-CO"/>
        </a:p>
      </dgm:t>
    </dgm:pt>
    <dgm:pt modelId="{6BA6BA67-F090-4CFF-A84C-372D784744F2}" type="sibTrans" cxnId="{DFE33A10-38AC-46FA-AC95-E0B7EBE3AF79}">
      <dgm:prSet/>
      <dgm:spPr/>
      <dgm:t>
        <a:bodyPr/>
        <a:lstStyle/>
        <a:p>
          <a:endParaRPr lang="es-CO"/>
        </a:p>
      </dgm:t>
    </dgm:pt>
    <dgm:pt modelId="{4257AC36-BDCA-431A-95C6-39CA22587D75}">
      <dgm:prSet phldrT="[Texto]" phldr="1"/>
      <dgm:spPr/>
      <dgm:t>
        <a:bodyPr/>
        <a:lstStyle/>
        <a:p>
          <a:endParaRPr lang="es-CO"/>
        </a:p>
      </dgm:t>
    </dgm:pt>
    <dgm:pt modelId="{AB9661F1-0A11-4754-9A3B-CB9048036515}" type="parTrans" cxnId="{EF410858-8F6C-4285-BCFD-F9FE92B86A87}">
      <dgm:prSet/>
      <dgm:spPr/>
      <dgm:t>
        <a:bodyPr/>
        <a:lstStyle/>
        <a:p>
          <a:endParaRPr lang="es-CO"/>
        </a:p>
      </dgm:t>
    </dgm:pt>
    <dgm:pt modelId="{69AAA317-D03C-4FC8-90D7-93FA10E64AF6}" type="sibTrans" cxnId="{EF410858-8F6C-4285-BCFD-F9FE92B86A87}">
      <dgm:prSet/>
      <dgm:spPr/>
      <dgm:t>
        <a:bodyPr/>
        <a:lstStyle/>
        <a:p>
          <a:endParaRPr lang="es-CO"/>
        </a:p>
      </dgm:t>
    </dgm:pt>
    <dgm:pt modelId="{447E7723-B1AB-4E41-A402-A31A45A83205}">
      <dgm:prSet phldrT="[Texto]" phldr="1"/>
      <dgm:spPr/>
      <dgm:t>
        <a:bodyPr/>
        <a:lstStyle/>
        <a:p>
          <a:endParaRPr lang="es-CO"/>
        </a:p>
      </dgm:t>
    </dgm:pt>
    <dgm:pt modelId="{8C2D8C88-2262-4D5E-A260-ED487B4F9D89}" type="parTrans" cxnId="{59DFEAC5-31F3-48C6-BD19-8FD9D5BF7E2F}">
      <dgm:prSet/>
      <dgm:spPr/>
      <dgm:t>
        <a:bodyPr/>
        <a:lstStyle/>
        <a:p>
          <a:endParaRPr lang="es-CO"/>
        </a:p>
      </dgm:t>
    </dgm:pt>
    <dgm:pt modelId="{ED831AA0-740B-4A4B-8C00-3B97B70532C9}" type="sibTrans" cxnId="{59DFEAC5-31F3-48C6-BD19-8FD9D5BF7E2F}">
      <dgm:prSet/>
      <dgm:spPr/>
      <dgm:t>
        <a:bodyPr/>
        <a:lstStyle/>
        <a:p>
          <a:endParaRPr lang="es-CO"/>
        </a:p>
      </dgm:t>
    </dgm:pt>
    <dgm:pt modelId="{C7DCFDF1-86B3-4A86-8EE2-F9458D7C5A60}">
      <dgm:prSet phldrT="[Texto]" phldr="1"/>
      <dgm:spPr/>
      <dgm:t>
        <a:bodyPr/>
        <a:lstStyle/>
        <a:p>
          <a:endParaRPr lang="es-CO"/>
        </a:p>
      </dgm:t>
    </dgm:pt>
    <dgm:pt modelId="{8D89F46B-C00B-4FB2-BF8A-AF605DB69899}" type="parTrans" cxnId="{61B44673-4B76-4776-BEAD-24086E6BB02D}">
      <dgm:prSet/>
      <dgm:spPr/>
      <dgm:t>
        <a:bodyPr/>
        <a:lstStyle/>
        <a:p>
          <a:endParaRPr lang="es-CO"/>
        </a:p>
      </dgm:t>
    </dgm:pt>
    <dgm:pt modelId="{4128510F-E95D-49B2-84CD-6D8C1F754A56}" type="sibTrans" cxnId="{61B44673-4B76-4776-BEAD-24086E6BB02D}">
      <dgm:prSet/>
      <dgm:spPr/>
      <dgm:t>
        <a:bodyPr/>
        <a:lstStyle/>
        <a:p>
          <a:endParaRPr lang="es-CO"/>
        </a:p>
      </dgm:t>
    </dgm:pt>
    <dgm:pt modelId="{0362A81C-9ADF-4D7B-A0C6-82EDE8257768}">
      <dgm:prSet phldrT="[Texto]" phldr="1"/>
      <dgm:spPr/>
      <dgm:t>
        <a:bodyPr/>
        <a:lstStyle/>
        <a:p>
          <a:endParaRPr lang="es-CO"/>
        </a:p>
      </dgm:t>
    </dgm:pt>
    <dgm:pt modelId="{69A0F42D-95A2-4420-BEA2-2D3800883523}" type="parTrans" cxnId="{4DB44924-A8A6-47C8-8F84-9573AAC2A3EA}">
      <dgm:prSet/>
      <dgm:spPr/>
      <dgm:t>
        <a:bodyPr/>
        <a:lstStyle/>
        <a:p>
          <a:endParaRPr lang="es-CO"/>
        </a:p>
      </dgm:t>
    </dgm:pt>
    <dgm:pt modelId="{A211AF63-CE3A-4386-8B71-6C1E9880C459}" type="sibTrans" cxnId="{4DB44924-A8A6-47C8-8F84-9573AAC2A3EA}">
      <dgm:prSet/>
      <dgm:spPr/>
      <dgm:t>
        <a:bodyPr/>
        <a:lstStyle/>
        <a:p>
          <a:endParaRPr lang="es-CO"/>
        </a:p>
      </dgm:t>
    </dgm:pt>
    <dgm:pt modelId="{1F6535CF-24E9-4858-92CC-3278F9FF4275}">
      <dgm:prSet phldrT="[Texto]" phldr="1"/>
      <dgm:spPr/>
      <dgm:t>
        <a:bodyPr/>
        <a:lstStyle/>
        <a:p>
          <a:endParaRPr lang="es-CO"/>
        </a:p>
      </dgm:t>
    </dgm:pt>
    <dgm:pt modelId="{2D73F296-A614-49BC-925B-7436C81E1CF8}" type="parTrans" cxnId="{DEE69820-E342-4529-9C5D-1AB80622FF91}">
      <dgm:prSet/>
      <dgm:spPr/>
      <dgm:t>
        <a:bodyPr/>
        <a:lstStyle/>
        <a:p>
          <a:endParaRPr lang="es-CO"/>
        </a:p>
      </dgm:t>
    </dgm:pt>
    <dgm:pt modelId="{83358523-1C45-4534-B454-22F703585E14}" type="sibTrans" cxnId="{DEE69820-E342-4529-9C5D-1AB80622FF91}">
      <dgm:prSet/>
      <dgm:spPr/>
      <dgm:t>
        <a:bodyPr/>
        <a:lstStyle/>
        <a:p>
          <a:endParaRPr lang="es-CO"/>
        </a:p>
      </dgm:t>
    </dgm:pt>
    <dgm:pt modelId="{315CBE65-6012-47FE-AEE7-04FAEA6BAAF2}">
      <dgm:prSet phldrT="[Texto]" phldr="1"/>
      <dgm:spPr/>
      <dgm:t>
        <a:bodyPr/>
        <a:lstStyle/>
        <a:p>
          <a:endParaRPr lang="es-CO"/>
        </a:p>
      </dgm:t>
    </dgm:pt>
    <dgm:pt modelId="{34AAD9B3-A399-4968-9559-D0DE032FE9C3}" type="parTrans" cxnId="{FD0B42B8-956D-414D-898C-170F3BE78124}">
      <dgm:prSet/>
      <dgm:spPr/>
      <dgm:t>
        <a:bodyPr/>
        <a:lstStyle/>
        <a:p>
          <a:endParaRPr lang="es-CO"/>
        </a:p>
      </dgm:t>
    </dgm:pt>
    <dgm:pt modelId="{3E1EE7D4-7A32-4C72-BE6F-E3411D150EC0}" type="sibTrans" cxnId="{FD0B42B8-956D-414D-898C-170F3BE78124}">
      <dgm:prSet/>
      <dgm:spPr/>
      <dgm:t>
        <a:bodyPr/>
        <a:lstStyle/>
        <a:p>
          <a:endParaRPr lang="es-CO"/>
        </a:p>
      </dgm:t>
    </dgm:pt>
    <dgm:pt modelId="{492DF6DE-5F32-4780-AED1-96C65DF47216}">
      <dgm:prSet phldrT="[Texto]" phldr="1"/>
      <dgm:spPr/>
      <dgm:t>
        <a:bodyPr/>
        <a:lstStyle/>
        <a:p>
          <a:endParaRPr lang="es-CO"/>
        </a:p>
      </dgm:t>
    </dgm:pt>
    <dgm:pt modelId="{99586C2D-CC17-46FD-B889-B5950E4E2272}" type="parTrans" cxnId="{7704C3D5-0A60-40D7-8152-E448C366B662}">
      <dgm:prSet/>
      <dgm:spPr/>
      <dgm:t>
        <a:bodyPr/>
        <a:lstStyle/>
        <a:p>
          <a:endParaRPr lang="es-CO"/>
        </a:p>
      </dgm:t>
    </dgm:pt>
    <dgm:pt modelId="{E316FD19-0828-473C-9623-1C6CCE89F5B3}" type="sibTrans" cxnId="{7704C3D5-0A60-40D7-8152-E448C366B662}">
      <dgm:prSet/>
      <dgm:spPr/>
      <dgm:t>
        <a:bodyPr/>
        <a:lstStyle/>
        <a:p>
          <a:endParaRPr lang="es-CO"/>
        </a:p>
      </dgm:t>
    </dgm:pt>
    <dgm:pt modelId="{DF0C2F3B-FB89-4071-95D3-0EE39EFC16CE}" type="pres">
      <dgm:prSet presAssocID="{57BD0FEF-C65C-4C32-9F6D-3C8FB53EEF7D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52DBB06D-D632-45C5-B12E-0E3EB17B187D}" type="pres">
      <dgm:prSet presAssocID="{57BD0FEF-C65C-4C32-9F6D-3C8FB53EEF7D}" presName="cycle" presStyleCnt="0"/>
      <dgm:spPr/>
    </dgm:pt>
    <dgm:pt modelId="{2A606094-54BB-4746-83F9-890F8C3D915F}" type="pres">
      <dgm:prSet presAssocID="{57BD0FEF-C65C-4C32-9F6D-3C8FB53EEF7D}" presName="centerShape" presStyleCnt="0"/>
      <dgm:spPr/>
    </dgm:pt>
    <dgm:pt modelId="{F80561C0-9182-474F-B532-F8E84F2D79F5}" type="pres">
      <dgm:prSet presAssocID="{57BD0FEF-C65C-4C32-9F6D-3C8FB53EEF7D}" presName="connSite" presStyleLbl="node1" presStyleIdx="0" presStyleCnt="4"/>
      <dgm:spPr/>
    </dgm:pt>
    <dgm:pt modelId="{EDD9FD3A-9509-4572-9832-79723D02084E}" type="pres">
      <dgm:prSet presAssocID="{57BD0FEF-C65C-4C32-9F6D-3C8FB53EEF7D}" presName="visible" presStyleLbl="node1" presStyleIdx="0" presStyleCnt="4"/>
      <dgm:spPr/>
    </dgm:pt>
    <dgm:pt modelId="{AFE2E78A-C7A3-4437-AC43-6B2E5C7931D4}" type="pres">
      <dgm:prSet presAssocID="{0622131E-523D-4780-A6D4-9DA2475F75BE}" presName="Name25" presStyleLbl="parChTrans1D1" presStyleIdx="0" presStyleCnt="3"/>
      <dgm:spPr/>
      <dgm:t>
        <a:bodyPr/>
        <a:lstStyle/>
        <a:p>
          <a:endParaRPr lang="es-CO"/>
        </a:p>
      </dgm:t>
    </dgm:pt>
    <dgm:pt modelId="{DF8BA131-B5D2-4320-8D7D-D74053F94B8D}" type="pres">
      <dgm:prSet presAssocID="{7A24E902-99E3-4E8E-8602-0EB839E88288}" presName="node" presStyleCnt="0"/>
      <dgm:spPr/>
    </dgm:pt>
    <dgm:pt modelId="{69BFE6DA-97DB-4D1F-A11D-6524E278AECF}" type="pres">
      <dgm:prSet presAssocID="{7A24E902-99E3-4E8E-8602-0EB839E88288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E80E9E3-5681-4FF2-BA7F-1F8A3F6ED5D4}" type="pres">
      <dgm:prSet presAssocID="{7A24E902-99E3-4E8E-8602-0EB839E88288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624ACBE-0B0D-4AE1-9486-1976BA208F93}" type="pres">
      <dgm:prSet presAssocID="{8C2D8C88-2262-4D5E-A260-ED487B4F9D89}" presName="Name25" presStyleLbl="parChTrans1D1" presStyleIdx="1" presStyleCnt="3"/>
      <dgm:spPr/>
      <dgm:t>
        <a:bodyPr/>
        <a:lstStyle/>
        <a:p>
          <a:endParaRPr lang="es-CO"/>
        </a:p>
      </dgm:t>
    </dgm:pt>
    <dgm:pt modelId="{3542BF78-1D85-416E-8690-195AF4CF1D45}" type="pres">
      <dgm:prSet presAssocID="{447E7723-B1AB-4E41-A402-A31A45A83205}" presName="node" presStyleCnt="0"/>
      <dgm:spPr/>
    </dgm:pt>
    <dgm:pt modelId="{20D3A486-87FB-4CC7-91FA-41C6CFB3B265}" type="pres">
      <dgm:prSet presAssocID="{447E7723-B1AB-4E41-A402-A31A45A83205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E03B6EB-EAB8-45DA-9C8A-293E0751F8A5}" type="pres">
      <dgm:prSet presAssocID="{447E7723-B1AB-4E41-A402-A31A45A83205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261B49D-F6E0-4546-8504-4E89FB23250F}" type="pres">
      <dgm:prSet presAssocID="{2D73F296-A614-49BC-925B-7436C81E1CF8}" presName="Name25" presStyleLbl="parChTrans1D1" presStyleIdx="2" presStyleCnt="3"/>
      <dgm:spPr/>
      <dgm:t>
        <a:bodyPr/>
        <a:lstStyle/>
        <a:p>
          <a:endParaRPr lang="es-CO"/>
        </a:p>
      </dgm:t>
    </dgm:pt>
    <dgm:pt modelId="{43D6EF6F-774F-4F8C-A073-A30E48F410F6}" type="pres">
      <dgm:prSet presAssocID="{1F6535CF-24E9-4858-92CC-3278F9FF4275}" presName="node" presStyleCnt="0"/>
      <dgm:spPr/>
    </dgm:pt>
    <dgm:pt modelId="{9A58F100-726C-427F-A597-DD2E05F37504}" type="pres">
      <dgm:prSet presAssocID="{1F6535CF-24E9-4858-92CC-3278F9FF4275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FCCA7F2-B6EB-4A4D-80B8-853EA985D1DA}" type="pres">
      <dgm:prSet presAssocID="{1F6535CF-24E9-4858-92CC-3278F9FF4275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05F2BF38-F39C-4B59-AECD-44CC45A48EDE}" type="presOf" srcId="{315CBE65-6012-47FE-AEE7-04FAEA6BAAF2}" destId="{CFCCA7F2-B6EB-4A4D-80B8-853EA985D1DA}" srcOrd="0" destOrd="0" presId="urn:microsoft.com/office/officeart/2005/8/layout/radial2"/>
    <dgm:cxn modelId="{7704C3D5-0A60-40D7-8152-E448C366B662}" srcId="{1F6535CF-24E9-4858-92CC-3278F9FF4275}" destId="{492DF6DE-5F32-4780-AED1-96C65DF47216}" srcOrd="1" destOrd="0" parTransId="{99586C2D-CC17-46FD-B889-B5950E4E2272}" sibTransId="{E316FD19-0828-473C-9623-1C6CCE89F5B3}"/>
    <dgm:cxn modelId="{61B44673-4B76-4776-BEAD-24086E6BB02D}" srcId="{447E7723-B1AB-4E41-A402-A31A45A83205}" destId="{C7DCFDF1-86B3-4A86-8EE2-F9458D7C5A60}" srcOrd="0" destOrd="0" parTransId="{8D89F46B-C00B-4FB2-BF8A-AF605DB69899}" sibTransId="{4128510F-E95D-49B2-84CD-6D8C1F754A56}"/>
    <dgm:cxn modelId="{FD0B42B8-956D-414D-898C-170F3BE78124}" srcId="{1F6535CF-24E9-4858-92CC-3278F9FF4275}" destId="{315CBE65-6012-47FE-AEE7-04FAEA6BAAF2}" srcOrd="0" destOrd="0" parTransId="{34AAD9B3-A399-4968-9559-D0DE032FE9C3}" sibTransId="{3E1EE7D4-7A32-4C72-BE6F-E3411D150EC0}"/>
    <dgm:cxn modelId="{45D27D38-55C4-4515-B17D-61179360785D}" type="presOf" srcId="{C7DCFDF1-86B3-4A86-8EE2-F9458D7C5A60}" destId="{DE03B6EB-EAB8-45DA-9C8A-293E0751F8A5}" srcOrd="0" destOrd="0" presId="urn:microsoft.com/office/officeart/2005/8/layout/radial2"/>
    <dgm:cxn modelId="{E983AB8E-1682-440F-9269-E7A172089DF8}" type="presOf" srcId="{0362A81C-9ADF-4D7B-A0C6-82EDE8257768}" destId="{DE03B6EB-EAB8-45DA-9C8A-293E0751F8A5}" srcOrd="0" destOrd="1" presId="urn:microsoft.com/office/officeart/2005/8/layout/radial2"/>
    <dgm:cxn modelId="{D51E1934-ABD4-4989-8A27-4A2C38712276}" type="presOf" srcId="{55D49B1A-BA19-4E53-8D72-6963EA42E19D}" destId="{FE80E9E3-5681-4FF2-BA7F-1F8A3F6ED5D4}" srcOrd="0" destOrd="0" presId="urn:microsoft.com/office/officeart/2005/8/layout/radial2"/>
    <dgm:cxn modelId="{693B49F5-80C9-457A-BBBE-F4E9FC9E8D8F}" type="presOf" srcId="{4257AC36-BDCA-431A-95C6-39CA22587D75}" destId="{FE80E9E3-5681-4FF2-BA7F-1F8A3F6ED5D4}" srcOrd="0" destOrd="1" presId="urn:microsoft.com/office/officeart/2005/8/layout/radial2"/>
    <dgm:cxn modelId="{EF410858-8F6C-4285-BCFD-F9FE92B86A87}" srcId="{7A24E902-99E3-4E8E-8602-0EB839E88288}" destId="{4257AC36-BDCA-431A-95C6-39CA22587D75}" srcOrd="1" destOrd="0" parTransId="{AB9661F1-0A11-4754-9A3B-CB9048036515}" sibTransId="{69AAA317-D03C-4FC8-90D7-93FA10E64AF6}"/>
    <dgm:cxn modelId="{DFE33A10-38AC-46FA-AC95-E0B7EBE3AF79}" srcId="{7A24E902-99E3-4E8E-8602-0EB839E88288}" destId="{55D49B1A-BA19-4E53-8D72-6963EA42E19D}" srcOrd="0" destOrd="0" parTransId="{82A45A57-EB72-4D85-B0DB-738DFF6879CD}" sibTransId="{6BA6BA67-F090-4CFF-A84C-372D784744F2}"/>
    <dgm:cxn modelId="{9D67012A-3585-42DB-88E8-A992E85BDCF1}" type="presOf" srcId="{57BD0FEF-C65C-4C32-9F6D-3C8FB53EEF7D}" destId="{DF0C2F3B-FB89-4071-95D3-0EE39EFC16CE}" srcOrd="0" destOrd="0" presId="urn:microsoft.com/office/officeart/2005/8/layout/radial2"/>
    <dgm:cxn modelId="{4002EEDC-EC6F-4A83-81A1-BC6194EB14B6}" type="presOf" srcId="{492DF6DE-5F32-4780-AED1-96C65DF47216}" destId="{CFCCA7F2-B6EB-4A4D-80B8-853EA985D1DA}" srcOrd="0" destOrd="1" presId="urn:microsoft.com/office/officeart/2005/8/layout/radial2"/>
    <dgm:cxn modelId="{C6AABF38-0EE9-4303-ADC2-AA6520BB3621}" type="presOf" srcId="{1F6535CF-24E9-4858-92CC-3278F9FF4275}" destId="{9A58F100-726C-427F-A597-DD2E05F37504}" srcOrd="0" destOrd="0" presId="urn:microsoft.com/office/officeart/2005/8/layout/radial2"/>
    <dgm:cxn modelId="{A91CBD85-CD42-48A8-B640-58E1916CE2E8}" type="presOf" srcId="{7A24E902-99E3-4E8E-8602-0EB839E88288}" destId="{69BFE6DA-97DB-4D1F-A11D-6524E278AECF}" srcOrd="0" destOrd="0" presId="urn:microsoft.com/office/officeart/2005/8/layout/radial2"/>
    <dgm:cxn modelId="{A267EF34-8AE5-4322-92DD-493BF5FE6013}" type="presOf" srcId="{447E7723-B1AB-4E41-A402-A31A45A83205}" destId="{20D3A486-87FB-4CC7-91FA-41C6CFB3B265}" srcOrd="0" destOrd="0" presId="urn:microsoft.com/office/officeart/2005/8/layout/radial2"/>
    <dgm:cxn modelId="{EC1B4359-3D25-4CAE-968C-7DB5656F2F83}" srcId="{57BD0FEF-C65C-4C32-9F6D-3C8FB53EEF7D}" destId="{7A24E902-99E3-4E8E-8602-0EB839E88288}" srcOrd="0" destOrd="0" parTransId="{0622131E-523D-4780-A6D4-9DA2475F75BE}" sibTransId="{2C1A7720-1F52-4A5E-B9AC-D14D133E7786}"/>
    <dgm:cxn modelId="{21D2E553-A87D-4871-8EA7-A3865749BFC2}" type="presOf" srcId="{2D73F296-A614-49BC-925B-7436C81E1CF8}" destId="{E261B49D-F6E0-4546-8504-4E89FB23250F}" srcOrd="0" destOrd="0" presId="urn:microsoft.com/office/officeart/2005/8/layout/radial2"/>
    <dgm:cxn modelId="{DEE69820-E342-4529-9C5D-1AB80622FF91}" srcId="{57BD0FEF-C65C-4C32-9F6D-3C8FB53EEF7D}" destId="{1F6535CF-24E9-4858-92CC-3278F9FF4275}" srcOrd="2" destOrd="0" parTransId="{2D73F296-A614-49BC-925B-7436C81E1CF8}" sibTransId="{83358523-1C45-4534-B454-22F703585E14}"/>
    <dgm:cxn modelId="{D459C862-5F33-4D84-8AA4-76AC4997CECA}" type="presOf" srcId="{0622131E-523D-4780-A6D4-9DA2475F75BE}" destId="{AFE2E78A-C7A3-4437-AC43-6B2E5C7931D4}" srcOrd="0" destOrd="0" presId="urn:microsoft.com/office/officeart/2005/8/layout/radial2"/>
    <dgm:cxn modelId="{4DB44924-A8A6-47C8-8F84-9573AAC2A3EA}" srcId="{447E7723-B1AB-4E41-A402-A31A45A83205}" destId="{0362A81C-9ADF-4D7B-A0C6-82EDE8257768}" srcOrd="1" destOrd="0" parTransId="{69A0F42D-95A2-4420-BEA2-2D3800883523}" sibTransId="{A211AF63-CE3A-4386-8B71-6C1E9880C459}"/>
    <dgm:cxn modelId="{59DFEAC5-31F3-48C6-BD19-8FD9D5BF7E2F}" srcId="{57BD0FEF-C65C-4C32-9F6D-3C8FB53EEF7D}" destId="{447E7723-B1AB-4E41-A402-A31A45A83205}" srcOrd="1" destOrd="0" parTransId="{8C2D8C88-2262-4D5E-A260-ED487B4F9D89}" sibTransId="{ED831AA0-740B-4A4B-8C00-3B97B70532C9}"/>
    <dgm:cxn modelId="{2421B986-356C-4DC0-A10E-D9E4D15883B8}" type="presOf" srcId="{8C2D8C88-2262-4D5E-A260-ED487B4F9D89}" destId="{3624ACBE-0B0D-4AE1-9486-1976BA208F93}" srcOrd="0" destOrd="0" presId="urn:microsoft.com/office/officeart/2005/8/layout/radial2"/>
    <dgm:cxn modelId="{5A634074-B9D8-4EFB-A7F6-E638EAF8BF65}" type="presParOf" srcId="{DF0C2F3B-FB89-4071-95D3-0EE39EFC16CE}" destId="{52DBB06D-D632-45C5-B12E-0E3EB17B187D}" srcOrd="0" destOrd="0" presId="urn:microsoft.com/office/officeart/2005/8/layout/radial2"/>
    <dgm:cxn modelId="{F1DD1BCB-9891-418D-915F-BCB74E9AE38A}" type="presParOf" srcId="{52DBB06D-D632-45C5-B12E-0E3EB17B187D}" destId="{2A606094-54BB-4746-83F9-890F8C3D915F}" srcOrd="0" destOrd="0" presId="urn:microsoft.com/office/officeart/2005/8/layout/radial2"/>
    <dgm:cxn modelId="{E65BBFF2-1A65-457F-A94C-7A1993163C53}" type="presParOf" srcId="{2A606094-54BB-4746-83F9-890F8C3D915F}" destId="{F80561C0-9182-474F-B532-F8E84F2D79F5}" srcOrd="0" destOrd="0" presId="urn:microsoft.com/office/officeart/2005/8/layout/radial2"/>
    <dgm:cxn modelId="{60D3AD39-6E89-47B9-BBF6-FA09121A804D}" type="presParOf" srcId="{2A606094-54BB-4746-83F9-890F8C3D915F}" destId="{EDD9FD3A-9509-4572-9832-79723D02084E}" srcOrd="1" destOrd="0" presId="urn:microsoft.com/office/officeart/2005/8/layout/radial2"/>
    <dgm:cxn modelId="{C5A87080-BD35-468F-93C8-0EAEBCF73749}" type="presParOf" srcId="{52DBB06D-D632-45C5-B12E-0E3EB17B187D}" destId="{AFE2E78A-C7A3-4437-AC43-6B2E5C7931D4}" srcOrd="1" destOrd="0" presId="urn:microsoft.com/office/officeart/2005/8/layout/radial2"/>
    <dgm:cxn modelId="{B672C3E9-B89A-4B44-9EDC-986B6B54F0E1}" type="presParOf" srcId="{52DBB06D-D632-45C5-B12E-0E3EB17B187D}" destId="{DF8BA131-B5D2-4320-8D7D-D74053F94B8D}" srcOrd="2" destOrd="0" presId="urn:microsoft.com/office/officeart/2005/8/layout/radial2"/>
    <dgm:cxn modelId="{C1EEAC85-F2DA-46F9-93B6-1EE71309DC9E}" type="presParOf" srcId="{DF8BA131-B5D2-4320-8D7D-D74053F94B8D}" destId="{69BFE6DA-97DB-4D1F-A11D-6524E278AECF}" srcOrd="0" destOrd="0" presId="urn:microsoft.com/office/officeart/2005/8/layout/radial2"/>
    <dgm:cxn modelId="{A1C112C7-F5AF-42DD-AE69-F41FCF56F484}" type="presParOf" srcId="{DF8BA131-B5D2-4320-8D7D-D74053F94B8D}" destId="{FE80E9E3-5681-4FF2-BA7F-1F8A3F6ED5D4}" srcOrd="1" destOrd="0" presId="urn:microsoft.com/office/officeart/2005/8/layout/radial2"/>
    <dgm:cxn modelId="{67223A82-DE3E-435A-976B-5B3A54380CDB}" type="presParOf" srcId="{52DBB06D-D632-45C5-B12E-0E3EB17B187D}" destId="{3624ACBE-0B0D-4AE1-9486-1976BA208F93}" srcOrd="3" destOrd="0" presId="urn:microsoft.com/office/officeart/2005/8/layout/radial2"/>
    <dgm:cxn modelId="{7611E03F-33BA-4543-ACDC-83E6C6E2E702}" type="presParOf" srcId="{52DBB06D-D632-45C5-B12E-0E3EB17B187D}" destId="{3542BF78-1D85-416E-8690-195AF4CF1D45}" srcOrd="4" destOrd="0" presId="urn:microsoft.com/office/officeart/2005/8/layout/radial2"/>
    <dgm:cxn modelId="{0ED4D255-5977-4E07-93AA-C66578813EB6}" type="presParOf" srcId="{3542BF78-1D85-416E-8690-195AF4CF1D45}" destId="{20D3A486-87FB-4CC7-91FA-41C6CFB3B265}" srcOrd="0" destOrd="0" presId="urn:microsoft.com/office/officeart/2005/8/layout/radial2"/>
    <dgm:cxn modelId="{1A3DA7D3-6EAC-493D-A9FC-344A0875539D}" type="presParOf" srcId="{3542BF78-1D85-416E-8690-195AF4CF1D45}" destId="{DE03B6EB-EAB8-45DA-9C8A-293E0751F8A5}" srcOrd="1" destOrd="0" presId="urn:microsoft.com/office/officeart/2005/8/layout/radial2"/>
    <dgm:cxn modelId="{0AC9E362-A79D-4760-A9DD-5D5EA72A189B}" type="presParOf" srcId="{52DBB06D-D632-45C5-B12E-0E3EB17B187D}" destId="{E261B49D-F6E0-4546-8504-4E89FB23250F}" srcOrd="5" destOrd="0" presId="urn:microsoft.com/office/officeart/2005/8/layout/radial2"/>
    <dgm:cxn modelId="{EF26FC1B-AFCD-4A28-9FD0-F596FE10E623}" type="presParOf" srcId="{52DBB06D-D632-45C5-B12E-0E3EB17B187D}" destId="{43D6EF6F-774F-4F8C-A073-A30E48F410F6}" srcOrd="6" destOrd="0" presId="urn:microsoft.com/office/officeart/2005/8/layout/radial2"/>
    <dgm:cxn modelId="{D35F1396-9060-4793-82E9-CF104F22D55A}" type="presParOf" srcId="{43D6EF6F-774F-4F8C-A073-A30E48F410F6}" destId="{9A58F100-726C-427F-A597-DD2E05F37504}" srcOrd="0" destOrd="0" presId="urn:microsoft.com/office/officeart/2005/8/layout/radial2"/>
    <dgm:cxn modelId="{684BEA75-93A9-4208-B5F7-45B929A964DA}" type="presParOf" srcId="{43D6EF6F-774F-4F8C-A073-A30E48F410F6}" destId="{CFCCA7F2-B6EB-4A4D-80B8-853EA985D1D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B089C5-E038-421F-AA46-66F8FEBBFAF1}" type="doc">
      <dgm:prSet loTypeId="urn:microsoft.com/office/officeart/2005/8/layout/funnel1" loCatId="process" qsTypeId="urn:microsoft.com/office/officeart/2005/8/quickstyle/simple4" qsCatId="simple" csTypeId="urn:microsoft.com/office/officeart/2005/8/colors/colorful2" csCatId="colorful" phldr="0"/>
      <dgm:spPr/>
      <dgm:t>
        <a:bodyPr/>
        <a:lstStyle/>
        <a:p>
          <a:endParaRPr lang="es-CO"/>
        </a:p>
      </dgm:t>
    </dgm:pt>
    <dgm:pt modelId="{6A7C77AF-233B-4015-867A-2723C1C097FE}">
      <dgm:prSet phldrT="[Texto]" phldr="1"/>
      <dgm:spPr/>
      <dgm:t>
        <a:bodyPr/>
        <a:lstStyle/>
        <a:p>
          <a:endParaRPr lang="es-CO"/>
        </a:p>
      </dgm:t>
    </dgm:pt>
    <dgm:pt modelId="{ED9E04A1-ECF7-4B07-A05A-62A527D8F4FA}" type="parTrans" cxnId="{611ADFA5-F44B-4347-BF44-05C021E5B6CA}">
      <dgm:prSet/>
      <dgm:spPr/>
      <dgm:t>
        <a:bodyPr/>
        <a:lstStyle/>
        <a:p>
          <a:endParaRPr lang="es-CO"/>
        </a:p>
      </dgm:t>
    </dgm:pt>
    <dgm:pt modelId="{4841CFBF-DD0B-4482-ACA5-BA93EC8F6437}" type="sibTrans" cxnId="{611ADFA5-F44B-4347-BF44-05C021E5B6CA}">
      <dgm:prSet/>
      <dgm:spPr/>
      <dgm:t>
        <a:bodyPr/>
        <a:lstStyle/>
        <a:p>
          <a:endParaRPr lang="es-CO"/>
        </a:p>
      </dgm:t>
    </dgm:pt>
    <dgm:pt modelId="{3484235A-7768-4BCF-AC25-E9C15E898C9A}">
      <dgm:prSet phldrT="[Texto]" phldr="1"/>
      <dgm:spPr/>
      <dgm:t>
        <a:bodyPr/>
        <a:lstStyle/>
        <a:p>
          <a:endParaRPr lang="es-CO"/>
        </a:p>
      </dgm:t>
    </dgm:pt>
    <dgm:pt modelId="{6A2FBCBF-2F25-489C-A2F9-8C8E35CB7314}" type="parTrans" cxnId="{770EB29C-D7DA-4B52-8C39-5613A23822FD}">
      <dgm:prSet/>
      <dgm:spPr/>
      <dgm:t>
        <a:bodyPr/>
        <a:lstStyle/>
        <a:p>
          <a:endParaRPr lang="es-CO"/>
        </a:p>
      </dgm:t>
    </dgm:pt>
    <dgm:pt modelId="{2B0A6FAE-CBA9-4CC3-BE74-017A99853715}" type="sibTrans" cxnId="{770EB29C-D7DA-4B52-8C39-5613A23822FD}">
      <dgm:prSet/>
      <dgm:spPr/>
      <dgm:t>
        <a:bodyPr/>
        <a:lstStyle/>
        <a:p>
          <a:endParaRPr lang="es-CO"/>
        </a:p>
      </dgm:t>
    </dgm:pt>
    <dgm:pt modelId="{19919A46-C498-4441-975D-5C1D41B15A10}">
      <dgm:prSet phldrT="[Texto]" phldr="1"/>
      <dgm:spPr/>
      <dgm:t>
        <a:bodyPr/>
        <a:lstStyle/>
        <a:p>
          <a:endParaRPr lang="es-CO"/>
        </a:p>
      </dgm:t>
    </dgm:pt>
    <dgm:pt modelId="{F7D16C49-BA0D-43C7-AA0E-C05F617374B8}" type="parTrans" cxnId="{CEBD416F-A369-49BC-9F0C-C5B2D019DC7E}">
      <dgm:prSet/>
      <dgm:spPr/>
      <dgm:t>
        <a:bodyPr/>
        <a:lstStyle/>
        <a:p>
          <a:endParaRPr lang="es-CO"/>
        </a:p>
      </dgm:t>
    </dgm:pt>
    <dgm:pt modelId="{5299965B-01A3-40ED-8BB0-46ADFFA59D6B}" type="sibTrans" cxnId="{CEBD416F-A369-49BC-9F0C-C5B2D019DC7E}">
      <dgm:prSet/>
      <dgm:spPr/>
      <dgm:t>
        <a:bodyPr/>
        <a:lstStyle/>
        <a:p>
          <a:endParaRPr lang="es-CO"/>
        </a:p>
      </dgm:t>
    </dgm:pt>
    <dgm:pt modelId="{DB6637A7-FA9B-461A-88AD-611E544C784D}">
      <dgm:prSet phldrT="[Texto]" phldr="1"/>
      <dgm:spPr/>
      <dgm:t>
        <a:bodyPr/>
        <a:lstStyle/>
        <a:p>
          <a:endParaRPr lang="es-CO" dirty="0"/>
        </a:p>
      </dgm:t>
    </dgm:pt>
    <dgm:pt modelId="{BC3478A4-0BD2-4CDF-97C0-FF30DD9C6C8D}" type="parTrans" cxnId="{9B9070CF-F33D-4F45-BB77-ACDBE543D5B6}">
      <dgm:prSet/>
      <dgm:spPr/>
      <dgm:t>
        <a:bodyPr/>
        <a:lstStyle/>
        <a:p>
          <a:endParaRPr lang="es-CO"/>
        </a:p>
      </dgm:t>
    </dgm:pt>
    <dgm:pt modelId="{02AD03E3-D45E-440E-84C3-8DE43CA9C2AB}" type="sibTrans" cxnId="{9B9070CF-F33D-4F45-BB77-ACDBE543D5B6}">
      <dgm:prSet/>
      <dgm:spPr/>
      <dgm:t>
        <a:bodyPr/>
        <a:lstStyle/>
        <a:p>
          <a:endParaRPr lang="es-CO"/>
        </a:p>
      </dgm:t>
    </dgm:pt>
    <dgm:pt modelId="{63A6FE75-E60F-4CC8-82BB-43B838E4678E}" type="pres">
      <dgm:prSet presAssocID="{27B089C5-E038-421F-AA46-66F8FEBBFAF1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9FFD0A7D-91CF-48F2-9A74-AA98C2B93A12}" type="pres">
      <dgm:prSet presAssocID="{27B089C5-E038-421F-AA46-66F8FEBBFAF1}" presName="ellipse" presStyleLbl="trBgShp" presStyleIdx="0" presStyleCnt="1"/>
      <dgm:spPr/>
    </dgm:pt>
    <dgm:pt modelId="{527E05ED-B808-403F-A913-AA05ED6B456E}" type="pres">
      <dgm:prSet presAssocID="{27B089C5-E038-421F-AA46-66F8FEBBFAF1}" presName="arrow1" presStyleLbl="fgShp" presStyleIdx="0" presStyleCnt="1"/>
      <dgm:spPr/>
    </dgm:pt>
    <dgm:pt modelId="{738A42E5-9005-4CFC-9ECC-411FB56AE121}" type="pres">
      <dgm:prSet presAssocID="{27B089C5-E038-421F-AA46-66F8FEBBFAF1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A808C3B-AA8B-4E82-8753-085215E977BE}" type="pres">
      <dgm:prSet presAssocID="{3484235A-7768-4BCF-AC25-E9C15E898C9A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5A26773-C010-4FA3-870C-2B4034CBCCEF}" type="pres">
      <dgm:prSet presAssocID="{19919A46-C498-4441-975D-5C1D41B15A10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79704374-C95E-4753-9E5E-3252CB390576}" type="pres">
      <dgm:prSet presAssocID="{DB6637A7-FA9B-461A-88AD-611E544C784D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BA5D75C-3EA7-4251-B178-A8B03B306853}" type="pres">
      <dgm:prSet presAssocID="{27B089C5-E038-421F-AA46-66F8FEBBFAF1}" presName="funnel" presStyleLbl="trAlignAcc1" presStyleIdx="0" presStyleCnt="1"/>
      <dgm:spPr/>
    </dgm:pt>
  </dgm:ptLst>
  <dgm:cxnLst>
    <dgm:cxn modelId="{9B9070CF-F33D-4F45-BB77-ACDBE543D5B6}" srcId="{27B089C5-E038-421F-AA46-66F8FEBBFAF1}" destId="{DB6637A7-FA9B-461A-88AD-611E544C784D}" srcOrd="3" destOrd="0" parTransId="{BC3478A4-0BD2-4CDF-97C0-FF30DD9C6C8D}" sibTransId="{02AD03E3-D45E-440E-84C3-8DE43CA9C2AB}"/>
    <dgm:cxn modelId="{1ECE9B7E-340F-422E-93DC-AC7B93D9C33C}" type="presOf" srcId="{27B089C5-E038-421F-AA46-66F8FEBBFAF1}" destId="{63A6FE75-E60F-4CC8-82BB-43B838E4678E}" srcOrd="0" destOrd="0" presId="urn:microsoft.com/office/officeart/2005/8/layout/funnel1"/>
    <dgm:cxn modelId="{770EB29C-D7DA-4B52-8C39-5613A23822FD}" srcId="{27B089C5-E038-421F-AA46-66F8FEBBFAF1}" destId="{3484235A-7768-4BCF-AC25-E9C15E898C9A}" srcOrd="1" destOrd="0" parTransId="{6A2FBCBF-2F25-489C-A2F9-8C8E35CB7314}" sibTransId="{2B0A6FAE-CBA9-4CC3-BE74-017A99853715}"/>
    <dgm:cxn modelId="{65B63B33-336E-4F02-B87F-A86FB69F3DC9}" type="presOf" srcId="{6A7C77AF-233B-4015-867A-2723C1C097FE}" destId="{79704374-C95E-4753-9E5E-3252CB390576}" srcOrd="0" destOrd="0" presId="urn:microsoft.com/office/officeart/2005/8/layout/funnel1"/>
    <dgm:cxn modelId="{588D8D3E-B845-48A0-BC17-FC8E09EB3DFB}" type="presOf" srcId="{3484235A-7768-4BCF-AC25-E9C15E898C9A}" destId="{B5A26773-C010-4FA3-870C-2B4034CBCCEF}" srcOrd="0" destOrd="0" presId="urn:microsoft.com/office/officeart/2005/8/layout/funnel1"/>
    <dgm:cxn modelId="{823B3C35-B458-4350-B638-227A99727205}" type="presOf" srcId="{DB6637A7-FA9B-461A-88AD-611E544C784D}" destId="{738A42E5-9005-4CFC-9ECC-411FB56AE121}" srcOrd="0" destOrd="0" presId="urn:microsoft.com/office/officeart/2005/8/layout/funnel1"/>
    <dgm:cxn modelId="{0C667E12-4BD9-40E0-9D04-30EB0F131DDF}" type="presOf" srcId="{19919A46-C498-4441-975D-5C1D41B15A10}" destId="{6A808C3B-AA8B-4E82-8753-085215E977BE}" srcOrd="0" destOrd="0" presId="urn:microsoft.com/office/officeart/2005/8/layout/funnel1"/>
    <dgm:cxn modelId="{CEBD416F-A369-49BC-9F0C-C5B2D019DC7E}" srcId="{27B089C5-E038-421F-AA46-66F8FEBBFAF1}" destId="{19919A46-C498-4441-975D-5C1D41B15A10}" srcOrd="2" destOrd="0" parTransId="{F7D16C49-BA0D-43C7-AA0E-C05F617374B8}" sibTransId="{5299965B-01A3-40ED-8BB0-46ADFFA59D6B}"/>
    <dgm:cxn modelId="{611ADFA5-F44B-4347-BF44-05C021E5B6CA}" srcId="{27B089C5-E038-421F-AA46-66F8FEBBFAF1}" destId="{6A7C77AF-233B-4015-867A-2723C1C097FE}" srcOrd="0" destOrd="0" parTransId="{ED9E04A1-ECF7-4B07-A05A-62A527D8F4FA}" sibTransId="{4841CFBF-DD0B-4482-ACA5-BA93EC8F6437}"/>
    <dgm:cxn modelId="{034872BF-DE60-45BB-A4E9-06C0B5D8F936}" type="presParOf" srcId="{63A6FE75-E60F-4CC8-82BB-43B838E4678E}" destId="{9FFD0A7D-91CF-48F2-9A74-AA98C2B93A12}" srcOrd="0" destOrd="0" presId="urn:microsoft.com/office/officeart/2005/8/layout/funnel1"/>
    <dgm:cxn modelId="{0C431903-8577-4D74-BE6B-FCBB83B38131}" type="presParOf" srcId="{63A6FE75-E60F-4CC8-82BB-43B838E4678E}" destId="{527E05ED-B808-403F-A913-AA05ED6B456E}" srcOrd="1" destOrd="0" presId="urn:microsoft.com/office/officeart/2005/8/layout/funnel1"/>
    <dgm:cxn modelId="{0F7B6788-E4B3-4547-BB8D-A2593B9C46BE}" type="presParOf" srcId="{63A6FE75-E60F-4CC8-82BB-43B838E4678E}" destId="{738A42E5-9005-4CFC-9ECC-411FB56AE121}" srcOrd="2" destOrd="0" presId="urn:microsoft.com/office/officeart/2005/8/layout/funnel1"/>
    <dgm:cxn modelId="{BDE5735C-5CE5-4C5E-A42D-7DFD21F78BE9}" type="presParOf" srcId="{63A6FE75-E60F-4CC8-82BB-43B838E4678E}" destId="{6A808C3B-AA8B-4E82-8753-085215E977BE}" srcOrd="3" destOrd="0" presId="urn:microsoft.com/office/officeart/2005/8/layout/funnel1"/>
    <dgm:cxn modelId="{357683D6-B49D-40D3-8531-E5B53D775083}" type="presParOf" srcId="{63A6FE75-E60F-4CC8-82BB-43B838E4678E}" destId="{B5A26773-C010-4FA3-870C-2B4034CBCCEF}" srcOrd="4" destOrd="0" presId="urn:microsoft.com/office/officeart/2005/8/layout/funnel1"/>
    <dgm:cxn modelId="{224D90B1-84D7-4B1A-9F31-61283EBAB450}" type="presParOf" srcId="{63A6FE75-E60F-4CC8-82BB-43B838E4678E}" destId="{79704374-C95E-4753-9E5E-3252CB390576}" srcOrd="5" destOrd="0" presId="urn:microsoft.com/office/officeart/2005/8/layout/funnel1"/>
    <dgm:cxn modelId="{AE79F6FA-DFEB-4BD7-8C50-BDB3E97D36DB}" type="presParOf" srcId="{63A6FE75-E60F-4CC8-82BB-43B838E4678E}" destId="{FBA5D75C-3EA7-4251-B178-A8B03B306853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6DE683A-777A-42C3-944A-1DB9BABFAFBF}" type="doc">
      <dgm:prSet loTypeId="urn:microsoft.com/office/officeart/2005/8/layout/cycle4#1" loCatId="cycle" qsTypeId="urn:microsoft.com/office/officeart/2005/8/quickstyle/simple5" qsCatId="simple" csTypeId="urn:microsoft.com/office/officeart/2005/8/colors/colorful4" csCatId="colorful" phldr="0"/>
      <dgm:spPr/>
      <dgm:t>
        <a:bodyPr/>
        <a:lstStyle/>
        <a:p>
          <a:endParaRPr lang="es-CO"/>
        </a:p>
      </dgm:t>
    </dgm:pt>
    <dgm:pt modelId="{D6AAE29C-5B50-404E-9464-82853BE2BA25}">
      <dgm:prSet phldrT="[Texto]" phldr="1"/>
      <dgm:spPr/>
      <dgm:t>
        <a:bodyPr/>
        <a:lstStyle/>
        <a:p>
          <a:endParaRPr lang="es-CO"/>
        </a:p>
      </dgm:t>
    </dgm:pt>
    <dgm:pt modelId="{7A91EF7C-EE39-4D68-B0CF-870C8CEB83D8}" type="parTrans" cxnId="{EAD3E158-F757-4402-901C-657E8DA6BF64}">
      <dgm:prSet/>
      <dgm:spPr/>
      <dgm:t>
        <a:bodyPr/>
        <a:lstStyle/>
        <a:p>
          <a:endParaRPr lang="es-CO"/>
        </a:p>
      </dgm:t>
    </dgm:pt>
    <dgm:pt modelId="{0422E970-E4F6-4F4D-A491-6DEBC7ABE64F}" type="sibTrans" cxnId="{EAD3E158-F757-4402-901C-657E8DA6BF64}">
      <dgm:prSet/>
      <dgm:spPr/>
      <dgm:t>
        <a:bodyPr/>
        <a:lstStyle/>
        <a:p>
          <a:endParaRPr lang="es-CO"/>
        </a:p>
      </dgm:t>
    </dgm:pt>
    <dgm:pt modelId="{EAA57B3C-5514-4EC2-A60B-1C4D989AAD42}">
      <dgm:prSet phldrT="[Texto]" phldr="1"/>
      <dgm:spPr/>
      <dgm:t>
        <a:bodyPr/>
        <a:lstStyle/>
        <a:p>
          <a:endParaRPr lang="es-CO"/>
        </a:p>
      </dgm:t>
    </dgm:pt>
    <dgm:pt modelId="{E1FB4813-0978-42AA-9A67-1DFA9BAA8F40}" type="parTrans" cxnId="{51B73E30-89EB-469F-920D-6A184EF0F11E}">
      <dgm:prSet/>
      <dgm:spPr/>
      <dgm:t>
        <a:bodyPr/>
        <a:lstStyle/>
        <a:p>
          <a:endParaRPr lang="es-CO"/>
        </a:p>
      </dgm:t>
    </dgm:pt>
    <dgm:pt modelId="{B9B1AD38-A137-40D7-9F5A-590658999103}" type="sibTrans" cxnId="{51B73E30-89EB-469F-920D-6A184EF0F11E}">
      <dgm:prSet/>
      <dgm:spPr/>
      <dgm:t>
        <a:bodyPr/>
        <a:lstStyle/>
        <a:p>
          <a:endParaRPr lang="es-CO"/>
        </a:p>
      </dgm:t>
    </dgm:pt>
    <dgm:pt modelId="{D2695B8B-40E9-4C92-A8A1-CA78F384A3B0}">
      <dgm:prSet phldrT="[Texto]" phldr="1"/>
      <dgm:spPr/>
      <dgm:t>
        <a:bodyPr/>
        <a:lstStyle/>
        <a:p>
          <a:endParaRPr lang="es-CO"/>
        </a:p>
      </dgm:t>
    </dgm:pt>
    <dgm:pt modelId="{A32FD81D-5108-46D1-8E29-3922BD7FF0F8}" type="parTrans" cxnId="{4B7383FB-4640-4EF7-BAED-8E23E236203A}">
      <dgm:prSet/>
      <dgm:spPr/>
      <dgm:t>
        <a:bodyPr/>
        <a:lstStyle/>
        <a:p>
          <a:endParaRPr lang="es-CO"/>
        </a:p>
      </dgm:t>
    </dgm:pt>
    <dgm:pt modelId="{682DF813-3D89-4A27-9B03-804FFB976E5A}" type="sibTrans" cxnId="{4B7383FB-4640-4EF7-BAED-8E23E236203A}">
      <dgm:prSet/>
      <dgm:spPr/>
      <dgm:t>
        <a:bodyPr/>
        <a:lstStyle/>
        <a:p>
          <a:endParaRPr lang="es-CO"/>
        </a:p>
      </dgm:t>
    </dgm:pt>
    <dgm:pt modelId="{321AE501-090D-43DA-90D0-47E2078CAABE}">
      <dgm:prSet phldrT="[Texto]" phldr="1"/>
      <dgm:spPr/>
      <dgm:t>
        <a:bodyPr/>
        <a:lstStyle/>
        <a:p>
          <a:endParaRPr lang="es-CO"/>
        </a:p>
      </dgm:t>
    </dgm:pt>
    <dgm:pt modelId="{5A56337D-752A-45C1-9C6A-576942A66E38}" type="parTrans" cxnId="{6D5ECB35-3567-43F3-A9FC-F2BFD69E7CED}">
      <dgm:prSet/>
      <dgm:spPr/>
      <dgm:t>
        <a:bodyPr/>
        <a:lstStyle/>
        <a:p>
          <a:endParaRPr lang="es-CO"/>
        </a:p>
      </dgm:t>
    </dgm:pt>
    <dgm:pt modelId="{25713093-C543-4D99-BF64-BDB067BFC2E4}" type="sibTrans" cxnId="{6D5ECB35-3567-43F3-A9FC-F2BFD69E7CED}">
      <dgm:prSet/>
      <dgm:spPr/>
      <dgm:t>
        <a:bodyPr/>
        <a:lstStyle/>
        <a:p>
          <a:endParaRPr lang="es-CO"/>
        </a:p>
      </dgm:t>
    </dgm:pt>
    <dgm:pt modelId="{DB46B717-E331-4F48-A3A5-C1ED47DEDE1B}">
      <dgm:prSet phldrT="[Texto]" phldr="1"/>
      <dgm:spPr/>
      <dgm:t>
        <a:bodyPr/>
        <a:lstStyle/>
        <a:p>
          <a:endParaRPr lang="es-CO"/>
        </a:p>
      </dgm:t>
    </dgm:pt>
    <dgm:pt modelId="{B5666B4B-7E56-484A-86CC-1CD281F12577}" type="parTrans" cxnId="{D3623458-667F-46A5-8B27-DDA1116A3C4F}">
      <dgm:prSet/>
      <dgm:spPr/>
      <dgm:t>
        <a:bodyPr/>
        <a:lstStyle/>
        <a:p>
          <a:endParaRPr lang="es-CO"/>
        </a:p>
      </dgm:t>
    </dgm:pt>
    <dgm:pt modelId="{54B54BFE-2B93-4528-A793-B6E6738CC804}" type="sibTrans" cxnId="{D3623458-667F-46A5-8B27-DDA1116A3C4F}">
      <dgm:prSet/>
      <dgm:spPr/>
      <dgm:t>
        <a:bodyPr/>
        <a:lstStyle/>
        <a:p>
          <a:endParaRPr lang="es-CO"/>
        </a:p>
      </dgm:t>
    </dgm:pt>
    <dgm:pt modelId="{6B329DF7-2787-4CFD-BCD9-D1751DBA1C1F}">
      <dgm:prSet phldrT="[Texto]" phldr="1"/>
      <dgm:spPr/>
      <dgm:t>
        <a:bodyPr/>
        <a:lstStyle/>
        <a:p>
          <a:endParaRPr lang="es-CO"/>
        </a:p>
      </dgm:t>
    </dgm:pt>
    <dgm:pt modelId="{E75732B8-66C0-41E6-8335-1250BE987146}" type="parTrans" cxnId="{9D7EC9A6-1F00-4497-A4B1-16B18FD79CCD}">
      <dgm:prSet/>
      <dgm:spPr/>
      <dgm:t>
        <a:bodyPr/>
        <a:lstStyle/>
        <a:p>
          <a:endParaRPr lang="es-CO"/>
        </a:p>
      </dgm:t>
    </dgm:pt>
    <dgm:pt modelId="{AC19843A-C690-4B67-8129-F31BA3FDD4C4}" type="sibTrans" cxnId="{9D7EC9A6-1F00-4497-A4B1-16B18FD79CCD}">
      <dgm:prSet/>
      <dgm:spPr/>
      <dgm:t>
        <a:bodyPr/>
        <a:lstStyle/>
        <a:p>
          <a:endParaRPr lang="es-CO"/>
        </a:p>
      </dgm:t>
    </dgm:pt>
    <dgm:pt modelId="{E0F58F50-5F3B-4CFC-9F07-4D5C552E1FEC}">
      <dgm:prSet phldrT="[Texto]" phldr="1"/>
      <dgm:spPr/>
      <dgm:t>
        <a:bodyPr/>
        <a:lstStyle/>
        <a:p>
          <a:endParaRPr lang="es-CO"/>
        </a:p>
      </dgm:t>
    </dgm:pt>
    <dgm:pt modelId="{8AE7E55E-EF4C-46D1-AD1B-358C182795F1}" type="parTrans" cxnId="{0E53B920-70C6-43A4-BCED-2A08012788B8}">
      <dgm:prSet/>
      <dgm:spPr/>
      <dgm:t>
        <a:bodyPr/>
        <a:lstStyle/>
        <a:p>
          <a:endParaRPr lang="es-CO"/>
        </a:p>
      </dgm:t>
    </dgm:pt>
    <dgm:pt modelId="{5F083A92-787D-4E21-8C9A-33C70D77A018}" type="sibTrans" cxnId="{0E53B920-70C6-43A4-BCED-2A08012788B8}">
      <dgm:prSet/>
      <dgm:spPr/>
      <dgm:t>
        <a:bodyPr/>
        <a:lstStyle/>
        <a:p>
          <a:endParaRPr lang="es-CO"/>
        </a:p>
      </dgm:t>
    </dgm:pt>
    <dgm:pt modelId="{83D70B52-E2D7-4787-A5F6-A200E008365C}">
      <dgm:prSet phldrT="[Texto]" phldr="1"/>
      <dgm:spPr/>
      <dgm:t>
        <a:bodyPr/>
        <a:lstStyle/>
        <a:p>
          <a:endParaRPr lang="es-CO"/>
        </a:p>
      </dgm:t>
    </dgm:pt>
    <dgm:pt modelId="{F57805C5-FA33-41E9-8AAA-6A815F3B386F}" type="parTrans" cxnId="{22613C17-F3F2-4301-8F6E-8CA46F0DD556}">
      <dgm:prSet/>
      <dgm:spPr/>
      <dgm:t>
        <a:bodyPr/>
        <a:lstStyle/>
        <a:p>
          <a:endParaRPr lang="es-CO"/>
        </a:p>
      </dgm:t>
    </dgm:pt>
    <dgm:pt modelId="{0090547A-1166-4AFC-985E-8987D977EB7A}" type="sibTrans" cxnId="{22613C17-F3F2-4301-8F6E-8CA46F0DD556}">
      <dgm:prSet/>
      <dgm:spPr/>
      <dgm:t>
        <a:bodyPr/>
        <a:lstStyle/>
        <a:p>
          <a:endParaRPr lang="es-CO"/>
        </a:p>
      </dgm:t>
    </dgm:pt>
    <dgm:pt modelId="{2E72991F-9626-4890-B361-52EE9021FF82}" type="pres">
      <dgm:prSet presAssocID="{26DE683A-777A-42C3-944A-1DB9BABFAFBF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9E9CC5D6-F9DA-46ED-8583-E83994DAC366}" type="pres">
      <dgm:prSet presAssocID="{26DE683A-777A-42C3-944A-1DB9BABFAFBF}" presName="children" presStyleCnt="0"/>
      <dgm:spPr/>
    </dgm:pt>
    <dgm:pt modelId="{E6584CF9-9DE2-4295-AD82-14C3E56CDFA2}" type="pres">
      <dgm:prSet presAssocID="{26DE683A-777A-42C3-944A-1DB9BABFAFBF}" presName="child1group" presStyleCnt="0"/>
      <dgm:spPr/>
    </dgm:pt>
    <dgm:pt modelId="{D9A11304-34FA-4C6F-A639-CD1DB51E21AF}" type="pres">
      <dgm:prSet presAssocID="{26DE683A-777A-42C3-944A-1DB9BABFAFBF}" presName="child1" presStyleLbl="bgAcc1" presStyleIdx="0" presStyleCnt="4"/>
      <dgm:spPr/>
      <dgm:t>
        <a:bodyPr/>
        <a:lstStyle/>
        <a:p>
          <a:endParaRPr lang="es-CO"/>
        </a:p>
      </dgm:t>
    </dgm:pt>
    <dgm:pt modelId="{FD6DAD37-5C41-4603-A28B-23D3DF8035BC}" type="pres">
      <dgm:prSet presAssocID="{26DE683A-777A-42C3-944A-1DB9BABFAFBF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45F32FC-DB31-4C9C-9D3E-E8243699B418}" type="pres">
      <dgm:prSet presAssocID="{26DE683A-777A-42C3-944A-1DB9BABFAFBF}" presName="child2group" presStyleCnt="0"/>
      <dgm:spPr/>
    </dgm:pt>
    <dgm:pt modelId="{86E01BB0-78FB-4FBB-8B56-947B4031FEDC}" type="pres">
      <dgm:prSet presAssocID="{26DE683A-777A-42C3-944A-1DB9BABFAFBF}" presName="child2" presStyleLbl="bgAcc1" presStyleIdx="1" presStyleCnt="4"/>
      <dgm:spPr/>
      <dgm:t>
        <a:bodyPr/>
        <a:lstStyle/>
        <a:p>
          <a:endParaRPr lang="es-CO"/>
        </a:p>
      </dgm:t>
    </dgm:pt>
    <dgm:pt modelId="{8E8FB7B5-82A3-48A9-9D1D-4DB748BE637D}" type="pres">
      <dgm:prSet presAssocID="{26DE683A-777A-42C3-944A-1DB9BABFAFBF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4DB6B47-F115-452B-B5CB-8C6A99E978D6}" type="pres">
      <dgm:prSet presAssocID="{26DE683A-777A-42C3-944A-1DB9BABFAFBF}" presName="child3group" presStyleCnt="0"/>
      <dgm:spPr/>
    </dgm:pt>
    <dgm:pt modelId="{D314B948-D771-4FB2-90A9-FD37ED8BED41}" type="pres">
      <dgm:prSet presAssocID="{26DE683A-777A-42C3-944A-1DB9BABFAFBF}" presName="child3" presStyleLbl="bgAcc1" presStyleIdx="2" presStyleCnt="4"/>
      <dgm:spPr/>
      <dgm:t>
        <a:bodyPr/>
        <a:lstStyle/>
        <a:p>
          <a:endParaRPr lang="es-CO"/>
        </a:p>
      </dgm:t>
    </dgm:pt>
    <dgm:pt modelId="{BF7B95C9-1AD6-4A82-966A-371CB67C9390}" type="pres">
      <dgm:prSet presAssocID="{26DE683A-777A-42C3-944A-1DB9BABFAFBF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E62FEAF-0846-4605-A15A-227E88157435}" type="pres">
      <dgm:prSet presAssocID="{26DE683A-777A-42C3-944A-1DB9BABFAFBF}" presName="child4group" presStyleCnt="0"/>
      <dgm:spPr/>
    </dgm:pt>
    <dgm:pt modelId="{9A80BB6E-02AD-4FE7-8915-E6BFE7EFC80E}" type="pres">
      <dgm:prSet presAssocID="{26DE683A-777A-42C3-944A-1DB9BABFAFBF}" presName="child4" presStyleLbl="bgAcc1" presStyleIdx="3" presStyleCnt="4"/>
      <dgm:spPr/>
      <dgm:t>
        <a:bodyPr/>
        <a:lstStyle/>
        <a:p>
          <a:endParaRPr lang="es-CO"/>
        </a:p>
      </dgm:t>
    </dgm:pt>
    <dgm:pt modelId="{4C7529F2-8779-48D0-B20C-F49B8F855493}" type="pres">
      <dgm:prSet presAssocID="{26DE683A-777A-42C3-944A-1DB9BABFAFBF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CFB0A68-7EAE-4F1D-BF49-DDB778216C88}" type="pres">
      <dgm:prSet presAssocID="{26DE683A-777A-42C3-944A-1DB9BABFAFBF}" presName="childPlaceholder" presStyleCnt="0"/>
      <dgm:spPr/>
    </dgm:pt>
    <dgm:pt modelId="{ED491D01-5A7A-4509-A8C2-FF85B1531D18}" type="pres">
      <dgm:prSet presAssocID="{26DE683A-777A-42C3-944A-1DB9BABFAFBF}" presName="circle" presStyleCnt="0"/>
      <dgm:spPr/>
    </dgm:pt>
    <dgm:pt modelId="{1A543637-E1F3-47F0-B120-0D72AA139919}" type="pres">
      <dgm:prSet presAssocID="{26DE683A-777A-42C3-944A-1DB9BABFAFBF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3D8DA9E-5EBD-409E-AF8B-3698E84D147B}" type="pres">
      <dgm:prSet presAssocID="{26DE683A-777A-42C3-944A-1DB9BABFAFBF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BE0325F-9411-4C49-8D3D-E0E74B58C138}" type="pres">
      <dgm:prSet presAssocID="{26DE683A-777A-42C3-944A-1DB9BABFAFBF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C7CACCF-9E31-4789-A363-30DFABD954A0}" type="pres">
      <dgm:prSet presAssocID="{26DE683A-777A-42C3-944A-1DB9BABFAFBF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9071389-1F6C-4AB9-8373-4F41EC21A0F0}" type="pres">
      <dgm:prSet presAssocID="{26DE683A-777A-42C3-944A-1DB9BABFAFBF}" presName="quadrantPlaceholder" presStyleCnt="0"/>
      <dgm:spPr/>
    </dgm:pt>
    <dgm:pt modelId="{F7F91011-6113-4BD7-A00F-CBE685135C8D}" type="pres">
      <dgm:prSet presAssocID="{26DE683A-777A-42C3-944A-1DB9BABFAFBF}" presName="center1" presStyleLbl="fgShp" presStyleIdx="0" presStyleCnt="2"/>
      <dgm:spPr/>
    </dgm:pt>
    <dgm:pt modelId="{EFC53367-BA23-4013-AC20-4EB881AC4445}" type="pres">
      <dgm:prSet presAssocID="{26DE683A-777A-42C3-944A-1DB9BABFAFBF}" presName="center2" presStyleLbl="fgShp" presStyleIdx="1" presStyleCnt="2"/>
      <dgm:spPr/>
    </dgm:pt>
  </dgm:ptLst>
  <dgm:cxnLst>
    <dgm:cxn modelId="{9D7EC9A6-1F00-4497-A4B1-16B18FD79CCD}" srcId="{DB46B717-E331-4F48-A3A5-C1ED47DEDE1B}" destId="{6B329DF7-2787-4CFD-BCD9-D1751DBA1C1F}" srcOrd="0" destOrd="0" parTransId="{E75732B8-66C0-41E6-8335-1250BE987146}" sibTransId="{AC19843A-C690-4B67-8129-F31BA3FDD4C4}"/>
    <dgm:cxn modelId="{987255CA-B6EA-491F-92B9-BE8A7133C4E5}" type="presOf" srcId="{D2695B8B-40E9-4C92-A8A1-CA78F384A3B0}" destId="{53D8DA9E-5EBD-409E-AF8B-3698E84D147B}" srcOrd="0" destOrd="0" presId="urn:microsoft.com/office/officeart/2005/8/layout/cycle4#1"/>
    <dgm:cxn modelId="{F09FE545-1584-4633-AB68-41E27547C335}" type="presOf" srcId="{6B329DF7-2787-4CFD-BCD9-D1751DBA1C1F}" destId="{D314B948-D771-4FB2-90A9-FD37ED8BED41}" srcOrd="0" destOrd="0" presId="urn:microsoft.com/office/officeart/2005/8/layout/cycle4#1"/>
    <dgm:cxn modelId="{51B73E30-89EB-469F-920D-6A184EF0F11E}" srcId="{D6AAE29C-5B50-404E-9464-82853BE2BA25}" destId="{EAA57B3C-5514-4EC2-A60B-1C4D989AAD42}" srcOrd="0" destOrd="0" parTransId="{E1FB4813-0978-42AA-9A67-1DFA9BAA8F40}" sibTransId="{B9B1AD38-A137-40D7-9F5A-590658999103}"/>
    <dgm:cxn modelId="{6D5ECB35-3567-43F3-A9FC-F2BFD69E7CED}" srcId="{D2695B8B-40E9-4C92-A8A1-CA78F384A3B0}" destId="{321AE501-090D-43DA-90D0-47E2078CAABE}" srcOrd="0" destOrd="0" parTransId="{5A56337D-752A-45C1-9C6A-576942A66E38}" sibTransId="{25713093-C543-4D99-BF64-BDB067BFC2E4}"/>
    <dgm:cxn modelId="{0E53B920-70C6-43A4-BCED-2A08012788B8}" srcId="{26DE683A-777A-42C3-944A-1DB9BABFAFBF}" destId="{E0F58F50-5F3B-4CFC-9F07-4D5C552E1FEC}" srcOrd="3" destOrd="0" parTransId="{8AE7E55E-EF4C-46D1-AD1B-358C182795F1}" sibTransId="{5F083A92-787D-4E21-8C9A-33C70D77A018}"/>
    <dgm:cxn modelId="{22613C17-F3F2-4301-8F6E-8CA46F0DD556}" srcId="{E0F58F50-5F3B-4CFC-9F07-4D5C552E1FEC}" destId="{83D70B52-E2D7-4787-A5F6-A200E008365C}" srcOrd="0" destOrd="0" parTransId="{F57805C5-FA33-41E9-8AAA-6A815F3B386F}" sibTransId="{0090547A-1166-4AFC-985E-8987D977EB7A}"/>
    <dgm:cxn modelId="{D3623458-667F-46A5-8B27-DDA1116A3C4F}" srcId="{26DE683A-777A-42C3-944A-1DB9BABFAFBF}" destId="{DB46B717-E331-4F48-A3A5-C1ED47DEDE1B}" srcOrd="2" destOrd="0" parTransId="{B5666B4B-7E56-484A-86CC-1CD281F12577}" sibTransId="{54B54BFE-2B93-4528-A793-B6E6738CC804}"/>
    <dgm:cxn modelId="{4B7383FB-4640-4EF7-BAED-8E23E236203A}" srcId="{26DE683A-777A-42C3-944A-1DB9BABFAFBF}" destId="{D2695B8B-40E9-4C92-A8A1-CA78F384A3B0}" srcOrd="1" destOrd="0" parTransId="{A32FD81D-5108-46D1-8E29-3922BD7FF0F8}" sibTransId="{682DF813-3D89-4A27-9B03-804FFB976E5A}"/>
    <dgm:cxn modelId="{1C664ED1-E6A8-4C43-B521-D19F83125BBD}" type="presOf" srcId="{D6AAE29C-5B50-404E-9464-82853BE2BA25}" destId="{1A543637-E1F3-47F0-B120-0D72AA139919}" srcOrd="0" destOrd="0" presId="urn:microsoft.com/office/officeart/2005/8/layout/cycle4#1"/>
    <dgm:cxn modelId="{D6318224-5C6E-4640-81DC-F63DEA31CF0D}" type="presOf" srcId="{83D70B52-E2D7-4787-A5F6-A200E008365C}" destId="{9A80BB6E-02AD-4FE7-8915-E6BFE7EFC80E}" srcOrd="0" destOrd="0" presId="urn:microsoft.com/office/officeart/2005/8/layout/cycle4#1"/>
    <dgm:cxn modelId="{59358816-8805-4AAC-84FE-286DC60C4715}" type="presOf" srcId="{DB46B717-E331-4F48-A3A5-C1ED47DEDE1B}" destId="{1BE0325F-9411-4C49-8D3D-E0E74B58C138}" srcOrd="0" destOrd="0" presId="urn:microsoft.com/office/officeart/2005/8/layout/cycle4#1"/>
    <dgm:cxn modelId="{3145F6CA-33CF-4984-A50A-9011287F2C4D}" type="presOf" srcId="{6B329DF7-2787-4CFD-BCD9-D1751DBA1C1F}" destId="{BF7B95C9-1AD6-4A82-966A-371CB67C9390}" srcOrd="1" destOrd="0" presId="urn:microsoft.com/office/officeart/2005/8/layout/cycle4#1"/>
    <dgm:cxn modelId="{A10DEE94-12D1-4CC1-8234-41E4976A15EA}" type="presOf" srcId="{EAA57B3C-5514-4EC2-A60B-1C4D989AAD42}" destId="{FD6DAD37-5C41-4603-A28B-23D3DF8035BC}" srcOrd="1" destOrd="0" presId="urn:microsoft.com/office/officeart/2005/8/layout/cycle4#1"/>
    <dgm:cxn modelId="{EAD3E158-F757-4402-901C-657E8DA6BF64}" srcId="{26DE683A-777A-42C3-944A-1DB9BABFAFBF}" destId="{D6AAE29C-5B50-404E-9464-82853BE2BA25}" srcOrd="0" destOrd="0" parTransId="{7A91EF7C-EE39-4D68-B0CF-870C8CEB83D8}" sibTransId="{0422E970-E4F6-4F4D-A491-6DEBC7ABE64F}"/>
    <dgm:cxn modelId="{BB195382-DEA3-4066-AD5C-58D48BB6456F}" type="presOf" srcId="{83D70B52-E2D7-4787-A5F6-A200E008365C}" destId="{4C7529F2-8779-48D0-B20C-F49B8F855493}" srcOrd="1" destOrd="0" presId="urn:microsoft.com/office/officeart/2005/8/layout/cycle4#1"/>
    <dgm:cxn modelId="{DB23DA65-12D9-4E4B-AC4B-538AB61A06DA}" type="presOf" srcId="{EAA57B3C-5514-4EC2-A60B-1C4D989AAD42}" destId="{D9A11304-34FA-4C6F-A639-CD1DB51E21AF}" srcOrd="0" destOrd="0" presId="urn:microsoft.com/office/officeart/2005/8/layout/cycle4#1"/>
    <dgm:cxn modelId="{ED16D3CD-1934-4261-B3CC-5EA91C682D17}" type="presOf" srcId="{321AE501-090D-43DA-90D0-47E2078CAABE}" destId="{86E01BB0-78FB-4FBB-8B56-947B4031FEDC}" srcOrd="0" destOrd="0" presId="urn:microsoft.com/office/officeart/2005/8/layout/cycle4#1"/>
    <dgm:cxn modelId="{35F9E130-9578-495B-A848-901DEA9F646B}" type="presOf" srcId="{321AE501-090D-43DA-90D0-47E2078CAABE}" destId="{8E8FB7B5-82A3-48A9-9D1D-4DB748BE637D}" srcOrd="1" destOrd="0" presId="urn:microsoft.com/office/officeart/2005/8/layout/cycle4#1"/>
    <dgm:cxn modelId="{EEFE99A1-6546-4DBC-B9E3-010625D80ACE}" type="presOf" srcId="{E0F58F50-5F3B-4CFC-9F07-4D5C552E1FEC}" destId="{2C7CACCF-9E31-4789-A363-30DFABD954A0}" srcOrd="0" destOrd="0" presId="urn:microsoft.com/office/officeart/2005/8/layout/cycle4#1"/>
    <dgm:cxn modelId="{BD7D5310-D6B7-4058-8949-108057A3FC9F}" type="presOf" srcId="{26DE683A-777A-42C3-944A-1DB9BABFAFBF}" destId="{2E72991F-9626-4890-B361-52EE9021FF82}" srcOrd="0" destOrd="0" presId="urn:microsoft.com/office/officeart/2005/8/layout/cycle4#1"/>
    <dgm:cxn modelId="{ABC60F70-79B8-40E0-A301-44019FCC9406}" type="presParOf" srcId="{2E72991F-9626-4890-B361-52EE9021FF82}" destId="{9E9CC5D6-F9DA-46ED-8583-E83994DAC366}" srcOrd="0" destOrd="0" presId="urn:microsoft.com/office/officeart/2005/8/layout/cycle4#1"/>
    <dgm:cxn modelId="{579B7E17-FAB4-4502-939E-0D6517DEFDAA}" type="presParOf" srcId="{9E9CC5D6-F9DA-46ED-8583-E83994DAC366}" destId="{E6584CF9-9DE2-4295-AD82-14C3E56CDFA2}" srcOrd="0" destOrd="0" presId="urn:microsoft.com/office/officeart/2005/8/layout/cycle4#1"/>
    <dgm:cxn modelId="{D1F6A83B-14D4-4EB2-B8D7-693D107361FA}" type="presParOf" srcId="{E6584CF9-9DE2-4295-AD82-14C3E56CDFA2}" destId="{D9A11304-34FA-4C6F-A639-CD1DB51E21AF}" srcOrd="0" destOrd="0" presId="urn:microsoft.com/office/officeart/2005/8/layout/cycle4#1"/>
    <dgm:cxn modelId="{BFA5DC0F-0061-44E6-8FF3-5CBF4639DDAC}" type="presParOf" srcId="{E6584CF9-9DE2-4295-AD82-14C3E56CDFA2}" destId="{FD6DAD37-5C41-4603-A28B-23D3DF8035BC}" srcOrd="1" destOrd="0" presId="urn:microsoft.com/office/officeart/2005/8/layout/cycle4#1"/>
    <dgm:cxn modelId="{12414AA4-4FD9-4698-9848-BB63E8919709}" type="presParOf" srcId="{9E9CC5D6-F9DA-46ED-8583-E83994DAC366}" destId="{845F32FC-DB31-4C9C-9D3E-E8243699B418}" srcOrd="1" destOrd="0" presId="urn:microsoft.com/office/officeart/2005/8/layout/cycle4#1"/>
    <dgm:cxn modelId="{690C34B8-658E-4B44-8D0D-CD55BB76E267}" type="presParOf" srcId="{845F32FC-DB31-4C9C-9D3E-E8243699B418}" destId="{86E01BB0-78FB-4FBB-8B56-947B4031FEDC}" srcOrd="0" destOrd="0" presId="urn:microsoft.com/office/officeart/2005/8/layout/cycle4#1"/>
    <dgm:cxn modelId="{56CE54CE-24F8-40D6-BA6F-9B9B638921D9}" type="presParOf" srcId="{845F32FC-DB31-4C9C-9D3E-E8243699B418}" destId="{8E8FB7B5-82A3-48A9-9D1D-4DB748BE637D}" srcOrd="1" destOrd="0" presId="urn:microsoft.com/office/officeart/2005/8/layout/cycle4#1"/>
    <dgm:cxn modelId="{B908ACBA-E4E9-4042-B4E3-3072E7BC7D24}" type="presParOf" srcId="{9E9CC5D6-F9DA-46ED-8583-E83994DAC366}" destId="{04DB6B47-F115-452B-B5CB-8C6A99E978D6}" srcOrd="2" destOrd="0" presId="urn:microsoft.com/office/officeart/2005/8/layout/cycle4#1"/>
    <dgm:cxn modelId="{E25CCFEB-16D0-4639-9FC9-EC534D39C0BA}" type="presParOf" srcId="{04DB6B47-F115-452B-B5CB-8C6A99E978D6}" destId="{D314B948-D771-4FB2-90A9-FD37ED8BED41}" srcOrd="0" destOrd="0" presId="urn:microsoft.com/office/officeart/2005/8/layout/cycle4#1"/>
    <dgm:cxn modelId="{8CF601F3-7609-4D58-AD95-5EB800EF6E38}" type="presParOf" srcId="{04DB6B47-F115-452B-B5CB-8C6A99E978D6}" destId="{BF7B95C9-1AD6-4A82-966A-371CB67C9390}" srcOrd="1" destOrd="0" presId="urn:microsoft.com/office/officeart/2005/8/layout/cycle4#1"/>
    <dgm:cxn modelId="{358FC854-2748-4208-8A85-04E2A649063C}" type="presParOf" srcId="{9E9CC5D6-F9DA-46ED-8583-E83994DAC366}" destId="{2E62FEAF-0846-4605-A15A-227E88157435}" srcOrd="3" destOrd="0" presId="urn:microsoft.com/office/officeart/2005/8/layout/cycle4#1"/>
    <dgm:cxn modelId="{9D5A3569-E3F6-4744-A220-3D56D403757B}" type="presParOf" srcId="{2E62FEAF-0846-4605-A15A-227E88157435}" destId="{9A80BB6E-02AD-4FE7-8915-E6BFE7EFC80E}" srcOrd="0" destOrd="0" presId="urn:microsoft.com/office/officeart/2005/8/layout/cycle4#1"/>
    <dgm:cxn modelId="{BD01CCAD-E53C-44D0-85D3-C3EA5C4F6853}" type="presParOf" srcId="{2E62FEAF-0846-4605-A15A-227E88157435}" destId="{4C7529F2-8779-48D0-B20C-F49B8F855493}" srcOrd="1" destOrd="0" presId="urn:microsoft.com/office/officeart/2005/8/layout/cycle4#1"/>
    <dgm:cxn modelId="{95640B42-A61C-4B42-9058-91951BD8B211}" type="presParOf" srcId="{9E9CC5D6-F9DA-46ED-8583-E83994DAC366}" destId="{3CFB0A68-7EAE-4F1D-BF49-DDB778216C88}" srcOrd="4" destOrd="0" presId="urn:microsoft.com/office/officeart/2005/8/layout/cycle4#1"/>
    <dgm:cxn modelId="{5A82FDB1-9FBE-40F4-9665-96A4AE3F4909}" type="presParOf" srcId="{2E72991F-9626-4890-B361-52EE9021FF82}" destId="{ED491D01-5A7A-4509-A8C2-FF85B1531D18}" srcOrd="1" destOrd="0" presId="urn:microsoft.com/office/officeart/2005/8/layout/cycle4#1"/>
    <dgm:cxn modelId="{84D72A92-5702-400F-A8D0-6E53B54B6EAC}" type="presParOf" srcId="{ED491D01-5A7A-4509-A8C2-FF85B1531D18}" destId="{1A543637-E1F3-47F0-B120-0D72AA139919}" srcOrd="0" destOrd="0" presId="urn:microsoft.com/office/officeart/2005/8/layout/cycle4#1"/>
    <dgm:cxn modelId="{D8FFAE74-16ED-448B-B675-C6F0F36387E2}" type="presParOf" srcId="{ED491D01-5A7A-4509-A8C2-FF85B1531D18}" destId="{53D8DA9E-5EBD-409E-AF8B-3698E84D147B}" srcOrd="1" destOrd="0" presId="urn:microsoft.com/office/officeart/2005/8/layout/cycle4#1"/>
    <dgm:cxn modelId="{E4146217-4050-4735-B645-F892AF9A5EA0}" type="presParOf" srcId="{ED491D01-5A7A-4509-A8C2-FF85B1531D18}" destId="{1BE0325F-9411-4C49-8D3D-E0E74B58C138}" srcOrd="2" destOrd="0" presId="urn:microsoft.com/office/officeart/2005/8/layout/cycle4#1"/>
    <dgm:cxn modelId="{7A682AD8-54E4-4E14-87CB-9DD31AA13A66}" type="presParOf" srcId="{ED491D01-5A7A-4509-A8C2-FF85B1531D18}" destId="{2C7CACCF-9E31-4789-A363-30DFABD954A0}" srcOrd="3" destOrd="0" presId="urn:microsoft.com/office/officeart/2005/8/layout/cycle4#1"/>
    <dgm:cxn modelId="{82BBF95E-8DBE-4662-B581-BB376CC5DE25}" type="presParOf" srcId="{ED491D01-5A7A-4509-A8C2-FF85B1531D18}" destId="{C9071389-1F6C-4AB9-8373-4F41EC21A0F0}" srcOrd="4" destOrd="0" presId="urn:microsoft.com/office/officeart/2005/8/layout/cycle4#1"/>
    <dgm:cxn modelId="{7C764D81-9E26-4809-B45D-7A8EBD14A542}" type="presParOf" srcId="{2E72991F-9626-4890-B361-52EE9021FF82}" destId="{F7F91011-6113-4BD7-A00F-CBE685135C8D}" srcOrd="2" destOrd="0" presId="urn:microsoft.com/office/officeart/2005/8/layout/cycle4#1"/>
    <dgm:cxn modelId="{909863CF-85C3-474C-BB4D-BDFA193CC80A}" type="presParOf" srcId="{2E72991F-9626-4890-B361-52EE9021FF82}" destId="{EFC53367-BA23-4013-AC20-4EB881AC4445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80DA0F0-9573-4E4C-8FC6-0BE2A9D5DF07}" type="doc">
      <dgm:prSet loTypeId="urn:microsoft.com/office/officeart/2005/8/layout/hProcess4" loCatId="process" qsTypeId="urn:microsoft.com/office/officeart/2005/8/quickstyle/simple5" qsCatId="simple" csTypeId="urn:microsoft.com/office/officeart/2005/8/colors/colorful1#4" csCatId="colorful" phldr="0"/>
      <dgm:spPr/>
      <dgm:t>
        <a:bodyPr/>
        <a:lstStyle/>
        <a:p>
          <a:endParaRPr lang="es-CO"/>
        </a:p>
      </dgm:t>
    </dgm:pt>
    <dgm:pt modelId="{1B3D51E7-BCBA-4C0D-BFC4-A13D533A7911}">
      <dgm:prSet phldrT="[Texto]" phldr="1"/>
      <dgm:spPr/>
      <dgm:t>
        <a:bodyPr/>
        <a:lstStyle/>
        <a:p>
          <a:endParaRPr lang="es-CO"/>
        </a:p>
      </dgm:t>
    </dgm:pt>
    <dgm:pt modelId="{B1F787CF-F30B-41F4-B42F-C4CC3B3F8104}" type="parTrans" cxnId="{7B2627DB-92E8-4ED8-A5C3-6CEF2DF406D9}">
      <dgm:prSet/>
      <dgm:spPr/>
      <dgm:t>
        <a:bodyPr/>
        <a:lstStyle/>
        <a:p>
          <a:endParaRPr lang="es-CO"/>
        </a:p>
      </dgm:t>
    </dgm:pt>
    <dgm:pt modelId="{5F9CA08A-96B7-47B0-90EA-156D0D366853}" type="sibTrans" cxnId="{7B2627DB-92E8-4ED8-A5C3-6CEF2DF406D9}">
      <dgm:prSet/>
      <dgm:spPr/>
      <dgm:t>
        <a:bodyPr/>
        <a:lstStyle/>
        <a:p>
          <a:endParaRPr lang="es-CO"/>
        </a:p>
      </dgm:t>
    </dgm:pt>
    <dgm:pt modelId="{615378E0-4A0E-4CF7-82CA-A8B60B9E7389}">
      <dgm:prSet phldrT="[Texto]" phldr="1"/>
      <dgm:spPr/>
      <dgm:t>
        <a:bodyPr/>
        <a:lstStyle/>
        <a:p>
          <a:endParaRPr lang="es-CO"/>
        </a:p>
      </dgm:t>
    </dgm:pt>
    <dgm:pt modelId="{357D2645-0CE8-4D9E-92E5-7B057E2B8F57}" type="parTrans" cxnId="{D5BADB5E-9C20-44A5-9C6A-497BC5BC0E9A}">
      <dgm:prSet/>
      <dgm:spPr/>
      <dgm:t>
        <a:bodyPr/>
        <a:lstStyle/>
        <a:p>
          <a:endParaRPr lang="es-CO"/>
        </a:p>
      </dgm:t>
    </dgm:pt>
    <dgm:pt modelId="{BF3B70FA-E318-43C2-B686-C446F1724A1C}" type="sibTrans" cxnId="{D5BADB5E-9C20-44A5-9C6A-497BC5BC0E9A}">
      <dgm:prSet/>
      <dgm:spPr/>
      <dgm:t>
        <a:bodyPr/>
        <a:lstStyle/>
        <a:p>
          <a:endParaRPr lang="es-CO"/>
        </a:p>
      </dgm:t>
    </dgm:pt>
    <dgm:pt modelId="{07390417-FE1B-4468-8FA7-313A334BEA18}">
      <dgm:prSet phldrT="[Texto]" phldr="1"/>
      <dgm:spPr/>
      <dgm:t>
        <a:bodyPr/>
        <a:lstStyle/>
        <a:p>
          <a:endParaRPr lang="es-CO"/>
        </a:p>
      </dgm:t>
    </dgm:pt>
    <dgm:pt modelId="{CB007968-097C-4865-9ECC-B8397EED2866}" type="parTrans" cxnId="{A628E844-3363-4F0A-8C64-5FBDAAF8EF2C}">
      <dgm:prSet/>
      <dgm:spPr/>
      <dgm:t>
        <a:bodyPr/>
        <a:lstStyle/>
        <a:p>
          <a:endParaRPr lang="es-CO"/>
        </a:p>
      </dgm:t>
    </dgm:pt>
    <dgm:pt modelId="{214C7446-EAB9-4187-A229-188CE1908ADC}" type="sibTrans" cxnId="{A628E844-3363-4F0A-8C64-5FBDAAF8EF2C}">
      <dgm:prSet/>
      <dgm:spPr/>
      <dgm:t>
        <a:bodyPr/>
        <a:lstStyle/>
        <a:p>
          <a:endParaRPr lang="es-CO"/>
        </a:p>
      </dgm:t>
    </dgm:pt>
    <dgm:pt modelId="{AC755066-CBF7-4FD4-80F5-DD88192BDDA5}">
      <dgm:prSet phldrT="[Texto]" phldr="1"/>
      <dgm:spPr/>
      <dgm:t>
        <a:bodyPr/>
        <a:lstStyle/>
        <a:p>
          <a:endParaRPr lang="es-CO"/>
        </a:p>
      </dgm:t>
    </dgm:pt>
    <dgm:pt modelId="{EA1B3024-203B-41B5-86DE-5FF7E0A16E34}" type="parTrans" cxnId="{69C7B0B9-E735-4DC3-AE31-FE80BA4AE6AB}">
      <dgm:prSet/>
      <dgm:spPr/>
      <dgm:t>
        <a:bodyPr/>
        <a:lstStyle/>
        <a:p>
          <a:endParaRPr lang="es-CO"/>
        </a:p>
      </dgm:t>
    </dgm:pt>
    <dgm:pt modelId="{F2A42BCD-615F-4174-AF32-574D5C06B4A6}" type="sibTrans" cxnId="{69C7B0B9-E735-4DC3-AE31-FE80BA4AE6AB}">
      <dgm:prSet/>
      <dgm:spPr/>
      <dgm:t>
        <a:bodyPr/>
        <a:lstStyle/>
        <a:p>
          <a:endParaRPr lang="es-CO"/>
        </a:p>
      </dgm:t>
    </dgm:pt>
    <dgm:pt modelId="{888BDBED-394C-4540-8082-BA0397168ED2}">
      <dgm:prSet phldrT="[Texto]" phldr="1"/>
      <dgm:spPr/>
      <dgm:t>
        <a:bodyPr/>
        <a:lstStyle/>
        <a:p>
          <a:endParaRPr lang="es-CO"/>
        </a:p>
      </dgm:t>
    </dgm:pt>
    <dgm:pt modelId="{959A7834-8A4E-47E6-BA2F-D0C873DEEFD6}" type="parTrans" cxnId="{221C71DA-A686-4300-8F60-38654243D430}">
      <dgm:prSet/>
      <dgm:spPr/>
      <dgm:t>
        <a:bodyPr/>
        <a:lstStyle/>
        <a:p>
          <a:endParaRPr lang="es-CO"/>
        </a:p>
      </dgm:t>
    </dgm:pt>
    <dgm:pt modelId="{56A9546D-2087-4D40-A348-9E181B4CA463}" type="sibTrans" cxnId="{221C71DA-A686-4300-8F60-38654243D430}">
      <dgm:prSet/>
      <dgm:spPr/>
      <dgm:t>
        <a:bodyPr/>
        <a:lstStyle/>
        <a:p>
          <a:endParaRPr lang="es-CO"/>
        </a:p>
      </dgm:t>
    </dgm:pt>
    <dgm:pt modelId="{3C9760EC-3197-473F-9DB1-91AE82A9BA8C}">
      <dgm:prSet phldrT="[Texto]" phldr="1"/>
      <dgm:spPr/>
      <dgm:t>
        <a:bodyPr/>
        <a:lstStyle/>
        <a:p>
          <a:endParaRPr lang="es-CO"/>
        </a:p>
      </dgm:t>
    </dgm:pt>
    <dgm:pt modelId="{9AF9BB4E-E740-440A-B52F-35E7D5FA11D6}" type="parTrans" cxnId="{496C4A96-CE8C-4C21-B0F9-4B343BD955CA}">
      <dgm:prSet/>
      <dgm:spPr/>
      <dgm:t>
        <a:bodyPr/>
        <a:lstStyle/>
        <a:p>
          <a:endParaRPr lang="es-CO"/>
        </a:p>
      </dgm:t>
    </dgm:pt>
    <dgm:pt modelId="{46DCADAB-DE9C-4B32-96DF-1E3966856756}" type="sibTrans" cxnId="{496C4A96-CE8C-4C21-B0F9-4B343BD955CA}">
      <dgm:prSet/>
      <dgm:spPr/>
      <dgm:t>
        <a:bodyPr/>
        <a:lstStyle/>
        <a:p>
          <a:endParaRPr lang="es-CO"/>
        </a:p>
      </dgm:t>
    </dgm:pt>
    <dgm:pt modelId="{48AF4ABA-53AD-45D4-8C28-977442C47260}">
      <dgm:prSet phldrT="[Texto]" phldr="1"/>
      <dgm:spPr/>
      <dgm:t>
        <a:bodyPr/>
        <a:lstStyle/>
        <a:p>
          <a:endParaRPr lang="es-CO"/>
        </a:p>
      </dgm:t>
    </dgm:pt>
    <dgm:pt modelId="{5C0E3DF4-99DF-4E9F-A9EA-ABC953ABC8A5}" type="parTrans" cxnId="{1AFBA93D-ADEE-44CA-A214-AC71CDFC4A50}">
      <dgm:prSet/>
      <dgm:spPr/>
      <dgm:t>
        <a:bodyPr/>
        <a:lstStyle/>
        <a:p>
          <a:endParaRPr lang="es-CO"/>
        </a:p>
      </dgm:t>
    </dgm:pt>
    <dgm:pt modelId="{EED86448-3EC6-428B-AD0E-6679F7D06056}" type="sibTrans" cxnId="{1AFBA93D-ADEE-44CA-A214-AC71CDFC4A50}">
      <dgm:prSet/>
      <dgm:spPr/>
      <dgm:t>
        <a:bodyPr/>
        <a:lstStyle/>
        <a:p>
          <a:endParaRPr lang="es-CO"/>
        </a:p>
      </dgm:t>
    </dgm:pt>
    <dgm:pt modelId="{C8AAE27B-6AD9-4618-9854-46F2F4816DC2}">
      <dgm:prSet phldrT="[Texto]" phldr="1"/>
      <dgm:spPr/>
      <dgm:t>
        <a:bodyPr/>
        <a:lstStyle/>
        <a:p>
          <a:endParaRPr lang="es-CO"/>
        </a:p>
      </dgm:t>
    </dgm:pt>
    <dgm:pt modelId="{B82293AB-015C-49E4-A334-DF8BC728C802}" type="parTrans" cxnId="{C0FDFD15-67FC-4D7A-9606-5411E3CA048A}">
      <dgm:prSet/>
      <dgm:spPr/>
      <dgm:t>
        <a:bodyPr/>
        <a:lstStyle/>
        <a:p>
          <a:endParaRPr lang="es-CO"/>
        </a:p>
      </dgm:t>
    </dgm:pt>
    <dgm:pt modelId="{8AF33E03-F6D3-44B0-A2DE-3D10D8954C3C}" type="sibTrans" cxnId="{C0FDFD15-67FC-4D7A-9606-5411E3CA048A}">
      <dgm:prSet/>
      <dgm:spPr/>
      <dgm:t>
        <a:bodyPr/>
        <a:lstStyle/>
        <a:p>
          <a:endParaRPr lang="es-CO"/>
        </a:p>
      </dgm:t>
    </dgm:pt>
    <dgm:pt modelId="{8F27528F-253F-4D95-B4B0-ADF77175B958}">
      <dgm:prSet phldrT="[Texto]" phldr="1"/>
      <dgm:spPr/>
      <dgm:t>
        <a:bodyPr/>
        <a:lstStyle/>
        <a:p>
          <a:endParaRPr lang="es-CO" dirty="0"/>
        </a:p>
      </dgm:t>
    </dgm:pt>
    <dgm:pt modelId="{4A3D29D6-1251-4AA6-BAB8-E0321217FDE2}" type="parTrans" cxnId="{015917C2-22A2-4C63-9278-B43C6A090E0A}">
      <dgm:prSet/>
      <dgm:spPr/>
      <dgm:t>
        <a:bodyPr/>
        <a:lstStyle/>
        <a:p>
          <a:endParaRPr lang="es-CO"/>
        </a:p>
      </dgm:t>
    </dgm:pt>
    <dgm:pt modelId="{BE885DC4-0DA7-4496-8693-747E4EDA469A}" type="sibTrans" cxnId="{015917C2-22A2-4C63-9278-B43C6A090E0A}">
      <dgm:prSet/>
      <dgm:spPr/>
      <dgm:t>
        <a:bodyPr/>
        <a:lstStyle/>
        <a:p>
          <a:endParaRPr lang="es-CO"/>
        </a:p>
      </dgm:t>
    </dgm:pt>
    <dgm:pt modelId="{9AFCB6E4-0F58-4AEE-8305-83BA05186C8B}" type="pres">
      <dgm:prSet presAssocID="{980DA0F0-9573-4E4C-8FC6-0BE2A9D5DF0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0F809690-6AA2-4DCC-BFF9-D63A9CE50FEF}" type="pres">
      <dgm:prSet presAssocID="{980DA0F0-9573-4E4C-8FC6-0BE2A9D5DF07}" presName="tSp" presStyleCnt="0"/>
      <dgm:spPr/>
    </dgm:pt>
    <dgm:pt modelId="{06A5A1C7-5C85-4EC3-A51F-5F1986ADC250}" type="pres">
      <dgm:prSet presAssocID="{980DA0F0-9573-4E4C-8FC6-0BE2A9D5DF07}" presName="bSp" presStyleCnt="0"/>
      <dgm:spPr/>
    </dgm:pt>
    <dgm:pt modelId="{C9B9C5EB-8DC6-4B4C-93B8-EC91E22626D7}" type="pres">
      <dgm:prSet presAssocID="{980DA0F0-9573-4E4C-8FC6-0BE2A9D5DF07}" presName="process" presStyleCnt="0"/>
      <dgm:spPr/>
    </dgm:pt>
    <dgm:pt modelId="{E8C665C0-1C37-4C50-A379-3F0190195692}" type="pres">
      <dgm:prSet presAssocID="{1B3D51E7-BCBA-4C0D-BFC4-A13D533A7911}" presName="composite1" presStyleCnt="0"/>
      <dgm:spPr/>
    </dgm:pt>
    <dgm:pt modelId="{F7C1159D-DAF2-41EC-9ED8-4D2B3C49C4BE}" type="pres">
      <dgm:prSet presAssocID="{1B3D51E7-BCBA-4C0D-BFC4-A13D533A7911}" presName="dummyNode1" presStyleLbl="node1" presStyleIdx="0" presStyleCnt="3"/>
      <dgm:spPr/>
    </dgm:pt>
    <dgm:pt modelId="{0F7869D9-F362-4C97-BF31-15B2DA52D2B1}" type="pres">
      <dgm:prSet presAssocID="{1B3D51E7-BCBA-4C0D-BFC4-A13D533A7911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9A51724-466F-4222-B951-720D2F0F3565}" type="pres">
      <dgm:prSet presAssocID="{1B3D51E7-BCBA-4C0D-BFC4-A13D533A7911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06CB16D-5DF1-45DF-A755-5D83801ED7ED}" type="pres">
      <dgm:prSet presAssocID="{1B3D51E7-BCBA-4C0D-BFC4-A13D533A7911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1A5B114-0AFD-4B5E-AA21-3CD8C02F5C7E}" type="pres">
      <dgm:prSet presAssocID="{1B3D51E7-BCBA-4C0D-BFC4-A13D533A7911}" presName="connSite1" presStyleCnt="0"/>
      <dgm:spPr/>
    </dgm:pt>
    <dgm:pt modelId="{8D4F8913-30AA-4255-A123-B679B187A5D1}" type="pres">
      <dgm:prSet presAssocID="{5F9CA08A-96B7-47B0-90EA-156D0D366853}" presName="Name9" presStyleLbl="sibTrans2D1" presStyleIdx="0" presStyleCnt="2"/>
      <dgm:spPr/>
      <dgm:t>
        <a:bodyPr/>
        <a:lstStyle/>
        <a:p>
          <a:endParaRPr lang="es-CO"/>
        </a:p>
      </dgm:t>
    </dgm:pt>
    <dgm:pt modelId="{39678608-0E23-452E-9FB6-A02AB154FEC2}" type="pres">
      <dgm:prSet presAssocID="{AC755066-CBF7-4FD4-80F5-DD88192BDDA5}" presName="composite2" presStyleCnt="0"/>
      <dgm:spPr/>
    </dgm:pt>
    <dgm:pt modelId="{1DA2BAE2-C0D8-48A6-B69A-BCA90F7350C8}" type="pres">
      <dgm:prSet presAssocID="{AC755066-CBF7-4FD4-80F5-DD88192BDDA5}" presName="dummyNode2" presStyleLbl="node1" presStyleIdx="0" presStyleCnt="3"/>
      <dgm:spPr/>
    </dgm:pt>
    <dgm:pt modelId="{BB76F11F-9BDD-40AB-A8E5-34955B5AFF01}" type="pres">
      <dgm:prSet presAssocID="{AC755066-CBF7-4FD4-80F5-DD88192BDDA5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79A14490-674C-4839-9640-C59337AD576B}" type="pres">
      <dgm:prSet presAssocID="{AC755066-CBF7-4FD4-80F5-DD88192BDDA5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5C68405-D2B7-439E-A1A2-5653C349B989}" type="pres">
      <dgm:prSet presAssocID="{AC755066-CBF7-4FD4-80F5-DD88192BDDA5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A762B5F-F194-45AE-A4E8-06EE461C56BC}" type="pres">
      <dgm:prSet presAssocID="{AC755066-CBF7-4FD4-80F5-DD88192BDDA5}" presName="connSite2" presStyleCnt="0"/>
      <dgm:spPr/>
    </dgm:pt>
    <dgm:pt modelId="{927DC78B-8BFC-4690-84D9-E14CD51C1D6C}" type="pres">
      <dgm:prSet presAssocID="{F2A42BCD-615F-4174-AF32-574D5C06B4A6}" presName="Name18" presStyleLbl="sibTrans2D1" presStyleIdx="1" presStyleCnt="2"/>
      <dgm:spPr/>
      <dgm:t>
        <a:bodyPr/>
        <a:lstStyle/>
        <a:p>
          <a:endParaRPr lang="es-CO"/>
        </a:p>
      </dgm:t>
    </dgm:pt>
    <dgm:pt modelId="{4317527C-A8BA-4419-9160-155305B27853}" type="pres">
      <dgm:prSet presAssocID="{48AF4ABA-53AD-45D4-8C28-977442C47260}" presName="composite1" presStyleCnt="0"/>
      <dgm:spPr/>
    </dgm:pt>
    <dgm:pt modelId="{EED1B66E-3609-45D3-9D05-BCB9EFC0A9CB}" type="pres">
      <dgm:prSet presAssocID="{48AF4ABA-53AD-45D4-8C28-977442C47260}" presName="dummyNode1" presStyleLbl="node1" presStyleIdx="1" presStyleCnt="3"/>
      <dgm:spPr/>
    </dgm:pt>
    <dgm:pt modelId="{8B725DD9-BBDC-46D8-A981-3F4F0951C8AC}" type="pres">
      <dgm:prSet presAssocID="{48AF4ABA-53AD-45D4-8C28-977442C47260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B0E301E-B692-4E42-93C1-04E9E5D4212C}" type="pres">
      <dgm:prSet presAssocID="{48AF4ABA-53AD-45D4-8C28-977442C47260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7A76AF9-52C4-40AA-A023-89D195636AF2}" type="pres">
      <dgm:prSet presAssocID="{48AF4ABA-53AD-45D4-8C28-977442C47260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BA8685C-C8B7-4F3C-918E-2791D5ECBB6D}" type="pres">
      <dgm:prSet presAssocID="{48AF4ABA-53AD-45D4-8C28-977442C47260}" presName="connSite1" presStyleCnt="0"/>
      <dgm:spPr/>
    </dgm:pt>
  </dgm:ptLst>
  <dgm:cxnLst>
    <dgm:cxn modelId="{1AFBA93D-ADEE-44CA-A214-AC71CDFC4A50}" srcId="{980DA0F0-9573-4E4C-8FC6-0BE2A9D5DF07}" destId="{48AF4ABA-53AD-45D4-8C28-977442C47260}" srcOrd="2" destOrd="0" parTransId="{5C0E3DF4-99DF-4E9F-A9EA-ABC953ABC8A5}" sibTransId="{EED86448-3EC6-428B-AD0E-6679F7D06056}"/>
    <dgm:cxn modelId="{C0FDFD15-67FC-4D7A-9606-5411E3CA048A}" srcId="{48AF4ABA-53AD-45D4-8C28-977442C47260}" destId="{C8AAE27B-6AD9-4618-9854-46F2F4816DC2}" srcOrd="0" destOrd="0" parTransId="{B82293AB-015C-49E4-A334-DF8BC728C802}" sibTransId="{8AF33E03-F6D3-44B0-A2DE-3D10D8954C3C}"/>
    <dgm:cxn modelId="{496C4A96-CE8C-4C21-B0F9-4B343BD955CA}" srcId="{AC755066-CBF7-4FD4-80F5-DD88192BDDA5}" destId="{3C9760EC-3197-473F-9DB1-91AE82A9BA8C}" srcOrd="1" destOrd="0" parTransId="{9AF9BB4E-E740-440A-B52F-35E7D5FA11D6}" sibTransId="{46DCADAB-DE9C-4B32-96DF-1E3966856756}"/>
    <dgm:cxn modelId="{45D0E4D1-099A-41DE-9717-E2CB16519736}" type="presOf" srcId="{07390417-FE1B-4468-8FA7-313A334BEA18}" destId="{0F7869D9-F362-4C97-BF31-15B2DA52D2B1}" srcOrd="0" destOrd="1" presId="urn:microsoft.com/office/officeart/2005/8/layout/hProcess4"/>
    <dgm:cxn modelId="{9C56323F-B416-4071-A251-F6989C40A440}" type="presOf" srcId="{8F27528F-253F-4D95-B4B0-ADF77175B958}" destId="{8B725DD9-BBDC-46D8-A981-3F4F0951C8AC}" srcOrd="0" destOrd="1" presId="urn:microsoft.com/office/officeart/2005/8/layout/hProcess4"/>
    <dgm:cxn modelId="{015917C2-22A2-4C63-9278-B43C6A090E0A}" srcId="{48AF4ABA-53AD-45D4-8C28-977442C47260}" destId="{8F27528F-253F-4D95-B4B0-ADF77175B958}" srcOrd="1" destOrd="0" parTransId="{4A3D29D6-1251-4AA6-BAB8-E0321217FDE2}" sibTransId="{BE885DC4-0DA7-4496-8693-747E4EDA469A}"/>
    <dgm:cxn modelId="{77BBDB28-F234-4D8D-840E-0929EFFB9B1A}" type="presOf" srcId="{F2A42BCD-615F-4174-AF32-574D5C06B4A6}" destId="{927DC78B-8BFC-4690-84D9-E14CD51C1D6C}" srcOrd="0" destOrd="0" presId="urn:microsoft.com/office/officeart/2005/8/layout/hProcess4"/>
    <dgm:cxn modelId="{69C7B0B9-E735-4DC3-AE31-FE80BA4AE6AB}" srcId="{980DA0F0-9573-4E4C-8FC6-0BE2A9D5DF07}" destId="{AC755066-CBF7-4FD4-80F5-DD88192BDDA5}" srcOrd="1" destOrd="0" parTransId="{EA1B3024-203B-41B5-86DE-5FF7E0A16E34}" sibTransId="{F2A42BCD-615F-4174-AF32-574D5C06B4A6}"/>
    <dgm:cxn modelId="{88F4BAED-E923-4B90-A39C-6C8BEDCD2B87}" type="presOf" srcId="{615378E0-4A0E-4CF7-82CA-A8B60B9E7389}" destId="{D9A51724-466F-4222-B951-720D2F0F3565}" srcOrd="1" destOrd="0" presId="urn:microsoft.com/office/officeart/2005/8/layout/hProcess4"/>
    <dgm:cxn modelId="{DFEF9F84-6E1D-41FB-8A20-71D9A19D02F5}" type="presOf" srcId="{C8AAE27B-6AD9-4618-9854-46F2F4816DC2}" destId="{8B725DD9-BBDC-46D8-A981-3F4F0951C8AC}" srcOrd="0" destOrd="0" presId="urn:microsoft.com/office/officeart/2005/8/layout/hProcess4"/>
    <dgm:cxn modelId="{FF7C46B3-03CE-416E-B255-DBA0D8769217}" type="presOf" srcId="{07390417-FE1B-4468-8FA7-313A334BEA18}" destId="{D9A51724-466F-4222-B951-720D2F0F3565}" srcOrd="1" destOrd="1" presId="urn:microsoft.com/office/officeart/2005/8/layout/hProcess4"/>
    <dgm:cxn modelId="{221C71DA-A686-4300-8F60-38654243D430}" srcId="{AC755066-CBF7-4FD4-80F5-DD88192BDDA5}" destId="{888BDBED-394C-4540-8082-BA0397168ED2}" srcOrd="0" destOrd="0" parTransId="{959A7834-8A4E-47E6-BA2F-D0C873DEEFD6}" sibTransId="{56A9546D-2087-4D40-A348-9E181B4CA463}"/>
    <dgm:cxn modelId="{5E4EB658-E973-432F-B072-B249C674B50D}" type="presOf" srcId="{5F9CA08A-96B7-47B0-90EA-156D0D366853}" destId="{8D4F8913-30AA-4255-A123-B679B187A5D1}" srcOrd="0" destOrd="0" presId="urn:microsoft.com/office/officeart/2005/8/layout/hProcess4"/>
    <dgm:cxn modelId="{BEDF5992-0A58-49A3-8AA7-6535F7F49F66}" type="presOf" srcId="{8F27528F-253F-4D95-B4B0-ADF77175B958}" destId="{FB0E301E-B692-4E42-93C1-04E9E5D4212C}" srcOrd="1" destOrd="1" presId="urn:microsoft.com/office/officeart/2005/8/layout/hProcess4"/>
    <dgm:cxn modelId="{255D4C1D-AA0F-4DCA-8511-EDB35B602A20}" type="presOf" srcId="{48AF4ABA-53AD-45D4-8C28-977442C47260}" destId="{D7A76AF9-52C4-40AA-A023-89D195636AF2}" srcOrd="0" destOrd="0" presId="urn:microsoft.com/office/officeart/2005/8/layout/hProcess4"/>
    <dgm:cxn modelId="{949822C0-ACEF-4B3A-96F5-A1A57AB85D04}" type="presOf" srcId="{C8AAE27B-6AD9-4618-9854-46F2F4816DC2}" destId="{FB0E301E-B692-4E42-93C1-04E9E5D4212C}" srcOrd="1" destOrd="0" presId="urn:microsoft.com/office/officeart/2005/8/layout/hProcess4"/>
    <dgm:cxn modelId="{ED805E30-4169-4388-898A-A27EAD60ECC0}" type="presOf" srcId="{615378E0-4A0E-4CF7-82CA-A8B60B9E7389}" destId="{0F7869D9-F362-4C97-BF31-15B2DA52D2B1}" srcOrd="0" destOrd="0" presId="urn:microsoft.com/office/officeart/2005/8/layout/hProcess4"/>
    <dgm:cxn modelId="{85EECDC7-3B04-4073-B52F-CF000B2E7049}" type="presOf" srcId="{980DA0F0-9573-4E4C-8FC6-0BE2A9D5DF07}" destId="{9AFCB6E4-0F58-4AEE-8305-83BA05186C8B}" srcOrd="0" destOrd="0" presId="urn:microsoft.com/office/officeart/2005/8/layout/hProcess4"/>
    <dgm:cxn modelId="{9DEF456C-5DD6-4A96-98E7-A85F1AF7E21E}" type="presOf" srcId="{3C9760EC-3197-473F-9DB1-91AE82A9BA8C}" destId="{79A14490-674C-4839-9640-C59337AD576B}" srcOrd="1" destOrd="1" presId="urn:microsoft.com/office/officeart/2005/8/layout/hProcess4"/>
    <dgm:cxn modelId="{F4C4BCA2-E328-4BF0-80CF-ECA302A6D1FA}" type="presOf" srcId="{1B3D51E7-BCBA-4C0D-BFC4-A13D533A7911}" destId="{806CB16D-5DF1-45DF-A755-5D83801ED7ED}" srcOrd="0" destOrd="0" presId="urn:microsoft.com/office/officeart/2005/8/layout/hProcess4"/>
    <dgm:cxn modelId="{A628E844-3363-4F0A-8C64-5FBDAAF8EF2C}" srcId="{1B3D51E7-BCBA-4C0D-BFC4-A13D533A7911}" destId="{07390417-FE1B-4468-8FA7-313A334BEA18}" srcOrd="1" destOrd="0" parTransId="{CB007968-097C-4865-9ECC-B8397EED2866}" sibTransId="{214C7446-EAB9-4187-A229-188CE1908ADC}"/>
    <dgm:cxn modelId="{7B2627DB-92E8-4ED8-A5C3-6CEF2DF406D9}" srcId="{980DA0F0-9573-4E4C-8FC6-0BE2A9D5DF07}" destId="{1B3D51E7-BCBA-4C0D-BFC4-A13D533A7911}" srcOrd="0" destOrd="0" parTransId="{B1F787CF-F30B-41F4-B42F-C4CC3B3F8104}" sibTransId="{5F9CA08A-96B7-47B0-90EA-156D0D366853}"/>
    <dgm:cxn modelId="{33AB85A9-20D2-4DFA-A074-208E6651E393}" type="presOf" srcId="{AC755066-CBF7-4FD4-80F5-DD88192BDDA5}" destId="{C5C68405-D2B7-439E-A1A2-5653C349B989}" srcOrd="0" destOrd="0" presId="urn:microsoft.com/office/officeart/2005/8/layout/hProcess4"/>
    <dgm:cxn modelId="{D5BADB5E-9C20-44A5-9C6A-497BC5BC0E9A}" srcId="{1B3D51E7-BCBA-4C0D-BFC4-A13D533A7911}" destId="{615378E0-4A0E-4CF7-82CA-A8B60B9E7389}" srcOrd="0" destOrd="0" parTransId="{357D2645-0CE8-4D9E-92E5-7B057E2B8F57}" sibTransId="{BF3B70FA-E318-43C2-B686-C446F1724A1C}"/>
    <dgm:cxn modelId="{370B0B39-8BCD-4945-BBA1-E83C5010D397}" type="presOf" srcId="{3C9760EC-3197-473F-9DB1-91AE82A9BA8C}" destId="{BB76F11F-9BDD-40AB-A8E5-34955B5AFF01}" srcOrd="0" destOrd="1" presId="urn:microsoft.com/office/officeart/2005/8/layout/hProcess4"/>
    <dgm:cxn modelId="{C8D69D21-6808-4963-8DEA-2B392F2C0BDD}" type="presOf" srcId="{888BDBED-394C-4540-8082-BA0397168ED2}" destId="{79A14490-674C-4839-9640-C59337AD576B}" srcOrd="1" destOrd="0" presId="urn:microsoft.com/office/officeart/2005/8/layout/hProcess4"/>
    <dgm:cxn modelId="{4B1B6B37-163C-4C8B-8A14-DAD9473C3AF9}" type="presOf" srcId="{888BDBED-394C-4540-8082-BA0397168ED2}" destId="{BB76F11F-9BDD-40AB-A8E5-34955B5AFF01}" srcOrd="0" destOrd="0" presId="urn:microsoft.com/office/officeart/2005/8/layout/hProcess4"/>
    <dgm:cxn modelId="{49AA4D66-986A-45BA-8E64-C9FB2E2F7C8A}" type="presParOf" srcId="{9AFCB6E4-0F58-4AEE-8305-83BA05186C8B}" destId="{0F809690-6AA2-4DCC-BFF9-D63A9CE50FEF}" srcOrd="0" destOrd="0" presId="urn:microsoft.com/office/officeart/2005/8/layout/hProcess4"/>
    <dgm:cxn modelId="{7E008DC0-D31A-42B0-A2E3-851C4748C00F}" type="presParOf" srcId="{9AFCB6E4-0F58-4AEE-8305-83BA05186C8B}" destId="{06A5A1C7-5C85-4EC3-A51F-5F1986ADC250}" srcOrd="1" destOrd="0" presId="urn:microsoft.com/office/officeart/2005/8/layout/hProcess4"/>
    <dgm:cxn modelId="{7C70054F-7E86-4535-84BE-4412B480D7A5}" type="presParOf" srcId="{9AFCB6E4-0F58-4AEE-8305-83BA05186C8B}" destId="{C9B9C5EB-8DC6-4B4C-93B8-EC91E22626D7}" srcOrd="2" destOrd="0" presId="urn:microsoft.com/office/officeart/2005/8/layout/hProcess4"/>
    <dgm:cxn modelId="{CA115D0E-189A-4C48-861A-2F43A3ED3794}" type="presParOf" srcId="{C9B9C5EB-8DC6-4B4C-93B8-EC91E22626D7}" destId="{E8C665C0-1C37-4C50-A379-3F0190195692}" srcOrd="0" destOrd="0" presId="urn:microsoft.com/office/officeart/2005/8/layout/hProcess4"/>
    <dgm:cxn modelId="{26ECDF75-4B7A-4C3F-AAD1-D1846DFC66CF}" type="presParOf" srcId="{E8C665C0-1C37-4C50-A379-3F0190195692}" destId="{F7C1159D-DAF2-41EC-9ED8-4D2B3C49C4BE}" srcOrd="0" destOrd="0" presId="urn:microsoft.com/office/officeart/2005/8/layout/hProcess4"/>
    <dgm:cxn modelId="{320A1C9B-8856-47E5-9C5D-9A6C4253B1F9}" type="presParOf" srcId="{E8C665C0-1C37-4C50-A379-3F0190195692}" destId="{0F7869D9-F362-4C97-BF31-15B2DA52D2B1}" srcOrd="1" destOrd="0" presId="urn:microsoft.com/office/officeart/2005/8/layout/hProcess4"/>
    <dgm:cxn modelId="{4A60B031-71B5-4DAD-9F7D-CD19D7C0D626}" type="presParOf" srcId="{E8C665C0-1C37-4C50-A379-3F0190195692}" destId="{D9A51724-466F-4222-B951-720D2F0F3565}" srcOrd="2" destOrd="0" presId="urn:microsoft.com/office/officeart/2005/8/layout/hProcess4"/>
    <dgm:cxn modelId="{FFDEEB71-4729-43CD-A16C-3C638FFD2443}" type="presParOf" srcId="{E8C665C0-1C37-4C50-A379-3F0190195692}" destId="{806CB16D-5DF1-45DF-A755-5D83801ED7ED}" srcOrd="3" destOrd="0" presId="urn:microsoft.com/office/officeart/2005/8/layout/hProcess4"/>
    <dgm:cxn modelId="{CE674882-4423-4702-8CEF-70BA6FACABD7}" type="presParOf" srcId="{E8C665C0-1C37-4C50-A379-3F0190195692}" destId="{41A5B114-0AFD-4B5E-AA21-3CD8C02F5C7E}" srcOrd="4" destOrd="0" presId="urn:microsoft.com/office/officeart/2005/8/layout/hProcess4"/>
    <dgm:cxn modelId="{9E95D0CE-5A24-4309-AC30-545D3D514F63}" type="presParOf" srcId="{C9B9C5EB-8DC6-4B4C-93B8-EC91E22626D7}" destId="{8D4F8913-30AA-4255-A123-B679B187A5D1}" srcOrd="1" destOrd="0" presId="urn:microsoft.com/office/officeart/2005/8/layout/hProcess4"/>
    <dgm:cxn modelId="{B44F41E7-0132-44ED-9BD4-5FE92DE0A5C7}" type="presParOf" srcId="{C9B9C5EB-8DC6-4B4C-93B8-EC91E22626D7}" destId="{39678608-0E23-452E-9FB6-A02AB154FEC2}" srcOrd="2" destOrd="0" presId="urn:microsoft.com/office/officeart/2005/8/layout/hProcess4"/>
    <dgm:cxn modelId="{E6D3809D-8E09-4881-BCFD-8F7300D9B4BA}" type="presParOf" srcId="{39678608-0E23-452E-9FB6-A02AB154FEC2}" destId="{1DA2BAE2-C0D8-48A6-B69A-BCA90F7350C8}" srcOrd="0" destOrd="0" presId="urn:microsoft.com/office/officeart/2005/8/layout/hProcess4"/>
    <dgm:cxn modelId="{99123847-8D02-4D5D-8B6D-44FCCFBE7F2B}" type="presParOf" srcId="{39678608-0E23-452E-9FB6-A02AB154FEC2}" destId="{BB76F11F-9BDD-40AB-A8E5-34955B5AFF01}" srcOrd="1" destOrd="0" presId="urn:microsoft.com/office/officeart/2005/8/layout/hProcess4"/>
    <dgm:cxn modelId="{AE15DCBA-1EA2-48EA-B3A5-BF2CE2978BC4}" type="presParOf" srcId="{39678608-0E23-452E-9FB6-A02AB154FEC2}" destId="{79A14490-674C-4839-9640-C59337AD576B}" srcOrd="2" destOrd="0" presId="urn:microsoft.com/office/officeart/2005/8/layout/hProcess4"/>
    <dgm:cxn modelId="{799EE28F-008B-4F74-8DEE-58FCDCEFC8DE}" type="presParOf" srcId="{39678608-0E23-452E-9FB6-A02AB154FEC2}" destId="{C5C68405-D2B7-439E-A1A2-5653C349B989}" srcOrd="3" destOrd="0" presId="urn:microsoft.com/office/officeart/2005/8/layout/hProcess4"/>
    <dgm:cxn modelId="{96BFFF10-4851-4BE2-9A76-44EBAFA7FFDF}" type="presParOf" srcId="{39678608-0E23-452E-9FB6-A02AB154FEC2}" destId="{DA762B5F-F194-45AE-A4E8-06EE461C56BC}" srcOrd="4" destOrd="0" presId="urn:microsoft.com/office/officeart/2005/8/layout/hProcess4"/>
    <dgm:cxn modelId="{AEA2E9C5-06DF-40B1-8623-112A38ACC5EA}" type="presParOf" srcId="{C9B9C5EB-8DC6-4B4C-93B8-EC91E22626D7}" destId="{927DC78B-8BFC-4690-84D9-E14CD51C1D6C}" srcOrd="3" destOrd="0" presId="urn:microsoft.com/office/officeart/2005/8/layout/hProcess4"/>
    <dgm:cxn modelId="{470DE85E-314B-4776-B314-D2D615D0C607}" type="presParOf" srcId="{C9B9C5EB-8DC6-4B4C-93B8-EC91E22626D7}" destId="{4317527C-A8BA-4419-9160-155305B27853}" srcOrd="4" destOrd="0" presId="urn:microsoft.com/office/officeart/2005/8/layout/hProcess4"/>
    <dgm:cxn modelId="{77CED012-545B-4766-9552-F952E1AC67BF}" type="presParOf" srcId="{4317527C-A8BA-4419-9160-155305B27853}" destId="{EED1B66E-3609-45D3-9D05-BCB9EFC0A9CB}" srcOrd="0" destOrd="0" presId="urn:microsoft.com/office/officeart/2005/8/layout/hProcess4"/>
    <dgm:cxn modelId="{DD1AF8AD-0553-4843-A187-4149365C1C1D}" type="presParOf" srcId="{4317527C-A8BA-4419-9160-155305B27853}" destId="{8B725DD9-BBDC-46D8-A981-3F4F0951C8AC}" srcOrd="1" destOrd="0" presId="urn:microsoft.com/office/officeart/2005/8/layout/hProcess4"/>
    <dgm:cxn modelId="{6D7DFAEA-AE80-4C10-A03B-F04EFAD8D856}" type="presParOf" srcId="{4317527C-A8BA-4419-9160-155305B27853}" destId="{FB0E301E-B692-4E42-93C1-04E9E5D4212C}" srcOrd="2" destOrd="0" presId="urn:microsoft.com/office/officeart/2005/8/layout/hProcess4"/>
    <dgm:cxn modelId="{92B75292-435D-4F6A-8B00-12390685B45F}" type="presParOf" srcId="{4317527C-A8BA-4419-9160-155305B27853}" destId="{D7A76AF9-52C4-40AA-A023-89D195636AF2}" srcOrd="3" destOrd="0" presId="urn:microsoft.com/office/officeart/2005/8/layout/hProcess4"/>
    <dgm:cxn modelId="{53554ADB-ED58-43B9-B562-4274F36CD0D6}" type="presParOf" srcId="{4317527C-A8BA-4419-9160-155305B27853}" destId="{1BA8685C-C8B7-4F3C-918E-2791D5ECBB6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49AC9-D487-4934-8D1A-E0C6AC8E67CB}">
      <dsp:nvSpPr>
        <dsp:cNvPr id="0" name=""/>
        <dsp:cNvSpPr/>
      </dsp:nvSpPr>
      <dsp:spPr>
        <a:xfrm>
          <a:off x="0" y="171587"/>
          <a:ext cx="216024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62A2F-F8C4-4B9B-9BB8-D1C76B67C467}">
      <dsp:nvSpPr>
        <dsp:cNvPr id="0" name=""/>
        <dsp:cNvSpPr/>
      </dsp:nvSpPr>
      <dsp:spPr>
        <a:xfrm>
          <a:off x="108012" y="9227"/>
          <a:ext cx="1512168" cy="3247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6" tIns="0" rIns="57156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kern="1200"/>
        </a:p>
      </dsp:txBody>
      <dsp:txXfrm>
        <a:off x="123864" y="25079"/>
        <a:ext cx="1480464" cy="293016"/>
      </dsp:txXfrm>
    </dsp:sp>
    <dsp:sp modelId="{09874BD1-94CC-4623-A877-5F74BB9EEE19}">
      <dsp:nvSpPr>
        <dsp:cNvPr id="0" name=""/>
        <dsp:cNvSpPr/>
      </dsp:nvSpPr>
      <dsp:spPr>
        <a:xfrm>
          <a:off x="0" y="670547"/>
          <a:ext cx="216024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7BD266-0237-4643-8000-D04A13C7ABB1}">
      <dsp:nvSpPr>
        <dsp:cNvPr id="0" name=""/>
        <dsp:cNvSpPr/>
      </dsp:nvSpPr>
      <dsp:spPr>
        <a:xfrm>
          <a:off x="108012" y="508187"/>
          <a:ext cx="1512168" cy="3247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6" tIns="0" rIns="57156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kern="1200"/>
        </a:p>
      </dsp:txBody>
      <dsp:txXfrm>
        <a:off x="123864" y="524039"/>
        <a:ext cx="1480464" cy="293016"/>
      </dsp:txXfrm>
    </dsp:sp>
    <dsp:sp modelId="{05AFC6CF-5BFC-464D-B07A-A1EE37708CD4}">
      <dsp:nvSpPr>
        <dsp:cNvPr id="0" name=""/>
        <dsp:cNvSpPr/>
      </dsp:nvSpPr>
      <dsp:spPr>
        <a:xfrm>
          <a:off x="0" y="1169508"/>
          <a:ext cx="216024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F8085-E345-4744-93AF-94784687FAE7}">
      <dsp:nvSpPr>
        <dsp:cNvPr id="0" name=""/>
        <dsp:cNvSpPr/>
      </dsp:nvSpPr>
      <dsp:spPr>
        <a:xfrm>
          <a:off x="108012" y="1007148"/>
          <a:ext cx="1512168" cy="3247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6" tIns="0" rIns="57156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kern="1200"/>
        </a:p>
      </dsp:txBody>
      <dsp:txXfrm>
        <a:off x="123864" y="1023000"/>
        <a:ext cx="1480464" cy="2930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53F366-6A5C-459A-B8D1-0C5A9807BB77}">
      <dsp:nvSpPr>
        <dsp:cNvPr id="0" name=""/>
        <dsp:cNvSpPr/>
      </dsp:nvSpPr>
      <dsp:spPr>
        <a:xfrm rot="5400000">
          <a:off x="124302" y="540015"/>
          <a:ext cx="467311" cy="53201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60E756E-7C6E-42C0-9239-3D34C76921AF}">
      <dsp:nvSpPr>
        <dsp:cNvPr id="0" name=""/>
        <dsp:cNvSpPr/>
      </dsp:nvSpPr>
      <dsp:spPr>
        <a:xfrm>
          <a:off x="493" y="21991"/>
          <a:ext cx="786677" cy="55064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700" kern="1200"/>
        </a:p>
      </dsp:txBody>
      <dsp:txXfrm>
        <a:off x="27378" y="48876"/>
        <a:ext cx="732907" cy="496878"/>
      </dsp:txXfrm>
    </dsp:sp>
    <dsp:sp modelId="{5523FC98-3429-4945-BC60-886F066258D6}">
      <dsp:nvSpPr>
        <dsp:cNvPr id="0" name=""/>
        <dsp:cNvSpPr/>
      </dsp:nvSpPr>
      <dsp:spPr>
        <a:xfrm>
          <a:off x="787170" y="74508"/>
          <a:ext cx="572154" cy="445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CO" sz="1000" kern="1200"/>
        </a:p>
      </dsp:txBody>
      <dsp:txXfrm>
        <a:off x="787170" y="74508"/>
        <a:ext cx="572154" cy="445058"/>
      </dsp:txXfrm>
    </dsp:sp>
    <dsp:sp modelId="{13EEB375-D9EB-4EAE-9C5F-2BB80C66E3ED}">
      <dsp:nvSpPr>
        <dsp:cNvPr id="0" name=""/>
        <dsp:cNvSpPr/>
      </dsp:nvSpPr>
      <dsp:spPr>
        <a:xfrm rot="5400000">
          <a:off x="776541" y="1158575"/>
          <a:ext cx="467311" cy="53201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-7344354"/>
            <a:satOff val="-15375"/>
            <a:lumOff val="105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87A20BE-09B9-4540-99ED-0959267713D6}">
      <dsp:nvSpPr>
        <dsp:cNvPr id="0" name=""/>
        <dsp:cNvSpPr/>
      </dsp:nvSpPr>
      <dsp:spPr>
        <a:xfrm>
          <a:off x="652732" y="640551"/>
          <a:ext cx="786677" cy="55064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700" kern="1200" dirty="0"/>
        </a:p>
      </dsp:txBody>
      <dsp:txXfrm>
        <a:off x="679617" y="667436"/>
        <a:ext cx="732907" cy="496878"/>
      </dsp:txXfrm>
    </dsp:sp>
    <dsp:sp modelId="{57E9DA23-D802-4188-ADD2-15174AA092BA}">
      <dsp:nvSpPr>
        <dsp:cNvPr id="0" name=""/>
        <dsp:cNvSpPr/>
      </dsp:nvSpPr>
      <dsp:spPr>
        <a:xfrm>
          <a:off x="1439409" y="693068"/>
          <a:ext cx="572154" cy="445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CO" sz="1000" kern="1200"/>
        </a:p>
      </dsp:txBody>
      <dsp:txXfrm>
        <a:off x="1439409" y="693068"/>
        <a:ext cx="572154" cy="445058"/>
      </dsp:txXfrm>
    </dsp:sp>
    <dsp:sp modelId="{DBE84A66-562C-4A7F-81CF-C95930FFC69D}">
      <dsp:nvSpPr>
        <dsp:cNvPr id="0" name=""/>
        <dsp:cNvSpPr/>
      </dsp:nvSpPr>
      <dsp:spPr>
        <a:xfrm>
          <a:off x="1304971" y="1259111"/>
          <a:ext cx="786677" cy="55064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700" kern="1200"/>
        </a:p>
      </dsp:txBody>
      <dsp:txXfrm>
        <a:off x="1331856" y="1285996"/>
        <a:ext cx="732907" cy="496878"/>
      </dsp:txXfrm>
    </dsp:sp>
    <dsp:sp modelId="{44223B6F-4577-4676-BD70-8ED23B4BFABD}">
      <dsp:nvSpPr>
        <dsp:cNvPr id="0" name=""/>
        <dsp:cNvSpPr/>
      </dsp:nvSpPr>
      <dsp:spPr>
        <a:xfrm>
          <a:off x="2091648" y="1311628"/>
          <a:ext cx="572154" cy="445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CO" sz="1000" kern="1200"/>
        </a:p>
      </dsp:txBody>
      <dsp:txXfrm>
        <a:off x="2091648" y="1311628"/>
        <a:ext cx="572154" cy="445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86360D-A3D9-49ED-A4AB-7C62EFBF3AC1}">
      <dsp:nvSpPr>
        <dsp:cNvPr id="0" name=""/>
        <dsp:cNvSpPr/>
      </dsp:nvSpPr>
      <dsp:spPr>
        <a:xfrm>
          <a:off x="-1806556" y="-280591"/>
          <a:ext cx="2161135" cy="2161135"/>
        </a:xfrm>
        <a:prstGeom prst="blockArc">
          <a:avLst>
            <a:gd name="adj1" fmla="val 18900000"/>
            <a:gd name="adj2" fmla="val 2700000"/>
            <a:gd name="adj3" fmla="val 999"/>
          </a:avLst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9EB6E0-D3FE-489A-9B6F-9AA086B5200B}">
      <dsp:nvSpPr>
        <dsp:cNvPr id="0" name=""/>
        <dsp:cNvSpPr/>
      </dsp:nvSpPr>
      <dsp:spPr>
        <a:xfrm>
          <a:off x="227883" y="159995"/>
          <a:ext cx="1844079" cy="31999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3992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600" kern="1200" dirty="0"/>
        </a:p>
      </dsp:txBody>
      <dsp:txXfrm>
        <a:off x="227883" y="159995"/>
        <a:ext cx="1844079" cy="319990"/>
      </dsp:txXfrm>
    </dsp:sp>
    <dsp:sp modelId="{4643D755-5C23-4555-9A2D-168A18628975}">
      <dsp:nvSpPr>
        <dsp:cNvPr id="0" name=""/>
        <dsp:cNvSpPr/>
      </dsp:nvSpPr>
      <dsp:spPr>
        <a:xfrm>
          <a:off x="27889" y="119996"/>
          <a:ext cx="399987" cy="39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F001B-0503-4795-90A9-26AABFA5B522}">
      <dsp:nvSpPr>
        <dsp:cNvPr id="0" name=""/>
        <dsp:cNvSpPr/>
      </dsp:nvSpPr>
      <dsp:spPr>
        <a:xfrm>
          <a:off x="344199" y="639980"/>
          <a:ext cx="1727762" cy="319990"/>
        </a:xfrm>
        <a:prstGeom prst="rec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3992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600" kern="1200"/>
        </a:p>
      </dsp:txBody>
      <dsp:txXfrm>
        <a:off x="344199" y="639980"/>
        <a:ext cx="1727762" cy="319990"/>
      </dsp:txXfrm>
    </dsp:sp>
    <dsp:sp modelId="{8D016586-7CF9-4F1F-8059-425815DEC08F}">
      <dsp:nvSpPr>
        <dsp:cNvPr id="0" name=""/>
        <dsp:cNvSpPr/>
      </dsp:nvSpPr>
      <dsp:spPr>
        <a:xfrm>
          <a:off x="144205" y="599982"/>
          <a:ext cx="399987" cy="39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98E3B7-7D88-4758-8B74-EE41FD6903AC}">
      <dsp:nvSpPr>
        <dsp:cNvPr id="0" name=""/>
        <dsp:cNvSpPr/>
      </dsp:nvSpPr>
      <dsp:spPr>
        <a:xfrm>
          <a:off x="227883" y="1119966"/>
          <a:ext cx="1844079" cy="319990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3992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600" kern="1200"/>
        </a:p>
      </dsp:txBody>
      <dsp:txXfrm>
        <a:off x="227883" y="1119966"/>
        <a:ext cx="1844079" cy="319990"/>
      </dsp:txXfrm>
    </dsp:sp>
    <dsp:sp modelId="{62B86B7B-2933-4D13-A739-AD99ECB77754}">
      <dsp:nvSpPr>
        <dsp:cNvPr id="0" name=""/>
        <dsp:cNvSpPr/>
      </dsp:nvSpPr>
      <dsp:spPr>
        <a:xfrm>
          <a:off x="27889" y="1079967"/>
          <a:ext cx="399987" cy="39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13F5DD-D2B5-4F28-9C95-D2BDF026B82A}">
      <dsp:nvSpPr>
        <dsp:cNvPr id="0" name=""/>
        <dsp:cNvSpPr/>
      </dsp:nvSpPr>
      <dsp:spPr>
        <a:xfrm>
          <a:off x="826981" y="398261"/>
          <a:ext cx="264970" cy="191544"/>
        </a:xfrm>
        <a:custGeom>
          <a:avLst/>
          <a:gdLst/>
          <a:ahLst/>
          <a:cxnLst/>
          <a:rect l="0" t="0" r="0" b="0"/>
          <a:pathLst>
            <a:path>
              <a:moveTo>
                <a:pt x="264970" y="0"/>
              </a:moveTo>
              <a:lnTo>
                <a:pt x="264970" y="191544"/>
              </a:lnTo>
              <a:lnTo>
                <a:pt x="0" y="19154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25523-222A-4C4B-BC90-2BC80D0B24A5}">
      <dsp:nvSpPr>
        <dsp:cNvPr id="0" name=""/>
        <dsp:cNvSpPr/>
      </dsp:nvSpPr>
      <dsp:spPr>
        <a:xfrm>
          <a:off x="1091952" y="398261"/>
          <a:ext cx="772564" cy="5874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0363"/>
              </a:lnTo>
              <a:lnTo>
                <a:pt x="772564" y="520363"/>
              </a:lnTo>
              <a:lnTo>
                <a:pt x="772564" y="58740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FDE14-B473-4A43-98BF-B178F4E235C8}">
      <dsp:nvSpPr>
        <dsp:cNvPr id="0" name=""/>
        <dsp:cNvSpPr/>
      </dsp:nvSpPr>
      <dsp:spPr>
        <a:xfrm>
          <a:off x="1046232" y="398261"/>
          <a:ext cx="91440" cy="58740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740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CB7B26-329D-4779-9C9F-5FB343AD3D29}">
      <dsp:nvSpPr>
        <dsp:cNvPr id="0" name=""/>
        <dsp:cNvSpPr/>
      </dsp:nvSpPr>
      <dsp:spPr>
        <a:xfrm>
          <a:off x="319387" y="398261"/>
          <a:ext cx="772564" cy="587404"/>
        </a:xfrm>
        <a:custGeom>
          <a:avLst/>
          <a:gdLst/>
          <a:ahLst/>
          <a:cxnLst/>
          <a:rect l="0" t="0" r="0" b="0"/>
          <a:pathLst>
            <a:path>
              <a:moveTo>
                <a:pt x="772564" y="0"/>
              </a:moveTo>
              <a:lnTo>
                <a:pt x="772564" y="520363"/>
              </a:lnTo>
              <a:lnTo>
                <a:pt x="0" y="520363"/>
              </a:lnTo>
              <a:lnTo>
                <a:pt x="0" y="58740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59C1A3-C9D1-4648-A64A-9CA9B7DEB153}">
      <dsp:nvSpPr>
        <dsp:cNvPr id="0" name=""/>
        <dsp:cNvSpPr/>
      </dsp:nvSpPr>
      <dsp:spPr>
        <a:xfrm>
          <a:off x="932331" y="79020"/>
          <a:ext cx="319241" cy="31924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5152F3-E4A3-4388-9FE0-BDB27D003951}">
      <dsp:nvSpPr>
        <dsp:cNvPr id="0" name=""/>
        <dsp:cNvSpPr/>
      </dsp:nvSpPr>
      <dsp:spPr>
        <a:xfrm>
          <a:off x="932331" y="79020"/>
          <a:ext cx="319241" cy="31924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606850-CE17-41BE-9A43-B89D9B34E8D1}">
      <dsp:nvSpPr>
        <dsp:cNvPr id="0" name=""/>
        <dsp:cNvSpPr/>
      </dsp:nvSpPr>
      <dsp:spPr>
        <a:xfrm>
          <a:off x="772710" y="136484"/>
          <a:ext cx="638482" cy="2043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300" kern="1200" dirty="0"/>
        </a:p>
      </dsp:txBody>
      <dsp:txXfrm>
        <a:off x="772710" y="136484"/>
        <a:ext cx="638482" cy="204314"/>
      </dsp:txXfrm>
    </dsp:sp>
    <dsp:sp modelId="{21FE9169-35C1-4242-8758-EC143036471F}">
      <dsp:nvSpPr>
        <dsp:cNvPr id="0" name=""/>
        <dsp:cNvSpPr/>
      </dsp:nvSpPr>
      <dsp:spPr>
        <a:xfrm>
          <a:off x="159767" y="985666"/>
          <a:ext cx="319241" cy="31924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74E7F-3A59-42AE-AE4A-328F59058970}">
      <dsp:nvSpPr>
        <dsp:cNvPr id="0" name=""/>
        <dsp:cNvSpPr/>
      </dsp:nvSpPr>
      <dsp:spPr>
        <a:xfrm>
          <a:off x="159767" y="985666"/>
          <a:ext cx="319241" cy="31924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60BF3-75A2-42CD-B9E4-E5ECF1279108}">
      <dsp:nvSpPr>
        <dsp:cNvPr id="0" name=""/>
        <dsp:cNvSpPr/>
      </dsp:nvSpPr>
      <dsp:spPr>
        <a:xfrm>
          <a:off x="146" y="1043129"/>
          <a:ext cx="638482" cy="2043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300" kern="1200"/>
        </a:p>
      </dsp:txBody>
      <dsp:txXfrm>
        <a:off x="146" y="1043129"/>
        <a:ext cx="638482" cy="204314"/>
      </dsp:txXfrm>
    </dsp:sp>
    <dsp:sp modelId="{D419DEFC-DFA9-41A6-8B00-31D0AF5DA1DC}">
      <dsp:nvSpPr>
        <dsp:cNvPr id="0" name=""/>
        <dsp:cNvSpPr/>
      </dsp:nvSpPr>
      <dsp:spPr>
        <a:xfrm>
          <a:off x="932331" y="985666"/>
          <a:ext cx="319241" cy="31924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78AC24-FB51-47A4-9296-5F341BB8B9C0}">
      <dsp:nvSpPr>
        <dsp:cNvPr id="0" name=""/>
        <dsp:cNvSpPr/>
      </dsp:nvSpPr>
      <dsp:spPr>
        <a:xfrm>
          <a:off x="932331" y="985666"/>
          <a:ext cx="319241" cy="31924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74A63A-35FE-407A-A773-DF5FD348D8C5}">
      <dsp:nvSpPr>
        <dsp:cNvPr id="0" name=""/>
        <dsp:cNvSpPr/>
      </dsp:nvSpPr>
      <dsp:spPr>
        <a:xfrm>
          <a:off x="772710" y="1043129"/>
          <a:ext cx="638482" cy="2043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300" kern="1200"/>
        </a:p>
      </dsp:txBody>
      <dsp:txXfrm>
        <a:off x="772710" y="1043129"/>
        <a:ext cx="638482" cy="204314"/>
      </dsp:txXfrm>
    </dsp:sp>
    <dsp:sp modelId="{D609F503-89FC-4A6C-9D03-71634F65CC87}">
      <dsp:nvSpPr>
        <dsp:cNvPr id="0" name=""/>
        <dsp:cNvSpPr/>
      </dsp:nvSpPr>
      <dsp:spPr>
        <a:xfrm>
          <a:off x="1704895" y="985666"/>
          <a:ext cx="319241" cy="31924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08699-4C4B-4D8C-8C2C-F6E8CE23D106}">
      <dsp:nvSpPr>
        <dsp:cNvPr id="0" name=""/>
        <dsp:cNvSpPr/>
      </dsp:nvSpPr>
      <dsp:spPr>
        <a:xfrm>
          <a:off x="1704895" y="985666"/>
          <a:ext cx="319241" cy="31924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2C7B2-A7B6-4220-8D77-AC76BD67BF15}">
      <dsp:nvSpPr>
        <dsp:cNvPr id="0" name=""/>
        <dsp:cNvSpPr/>
      </dsp:nvSpPr>
      <dsp:spPr>
        <a:xfrm>
          <a:off x="1545274" y="1043129"/>
          <a:ext cx="638482" cy="2043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300" kern="1200"/>
        </a:p>
      </dsp:txBody>
      <dsp:txXfrm>
        <a:off x="1545274" y="1043129"/>
        <a:ext cx="638482" cy="204314"/>
      </dsp:txXfrm>
    </dsp:sp>
    <dsp:sp modelId="{AEF0A3FA-C9CF-48AB-9A14-2E839B3EC5B3}">
      <dsp:nvSpPr>
        <dsp:cNvPr id="0" name=""/>
        <dsp:cNvSpPr/>
      </dsp:nvSpPr>
      <dsp:spPr>
        <a:xfrm>
          <a:off x="546049" y="532343"/>
          <a:ext cx="319241" cy="31924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22456-4F2B-44DF-8347-7498E0D92438}">
      <dsp:nvSpPr>
        <dsp:cNvPr id="0" name=""/>
        <dsp:cNvSpPr/>
      </dsp:nvSpPr>
      <dsp:spPr>
        <a:xfrm>
          <a:off x="546049" y="532343"/>
          <a:ext cx="319241" cy="31924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EBF6EB-544E-4366-80F6-9BB388C0DEC2}">
      <dsp:nvSpPr>
        <dsp:cNvPr id="0" name=""/>
        <dsp:cNvSpPr/>
      </dsp:nvSpPr>
      <dsp:spPr>
        <a:xfrm>
          <a:off x="386428" y="589806"/>
          <a:ext cx="638482" cy="2043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300" kern="1200"/>
        </a:p>
      </dsp:txBody>
      <dsp:txXfrm>
        <a:off x="386428" y="589806"/>
        <a:ext cx="638482" cy="2043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24F6B-3801-44B0-AAA7-F2BA7864364D}">
      <dsp:nvSpPr>
        <dsp:cNvPr id="0" name=""/>
        <dsp:cNvSpPr/>
      </dsp:nvSpPr>
      <dsp:spPr>
        <a:xfrm>
          <a:off x="71295" y="619253"/>
          <a:ext cx="1033701" cy="340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000" kern="1200" dirty="0"/>
        </a:p>
      </dsp:txBody>
      <dsp:txXfrm>
        <a:off x="71295" y="619253"/>
        <a:ext cx="1033701" cy="340651"/>
      </dsp:txXfrm>
    </dsp:sp>
    <dsp:sp modelId="{6D1757A8-98C8-46E3-8616-72C8B912654E}">
      <dsp:nvSpPr>
        <dsp:cNvPr id="0" name=""/>
        <dsp:cNvSpPr/>
      </dsp:nvSpPr>
      <dsp:spPr>
        <a:xfrm>
          <a:off x="70120" y="515648"/>
          <a:ext cx="82226" cy="8222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3F941-E44D-4477-9495-2E41BE2F06EF}">
      <dsp:nvSpPr>
        <dsp:cNvPr id="0" name=""/>
        <dsp:cNvSpPr/>
      </dsp:nvSpPr>
      <dsp:spPr>
        <a:xfrm>
          <a:off x="127678" y="400531"/>
          <a:ext cx="82226" cy="8222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68BDA-4649-4338-B36C-27142ED7333E}">
      <dsp:nvSpPr>
        <dsp:cNvPr id="0" name=""/>
        <dsp:cNvSpPr/>
      </dsp:nvSpPr>
      <dsp:spPr>
        <a:xfrm>
          <a:off x="265818" y="423555"/>
          <a:ext cx="129212" cy="1292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26EAF-B7AC-424E-ADC5-A2EE45D7F949}">
      <dsp:nvSpPr>
        <dsp:cNvPr id="0" name=""/>
        <dsp:cNvSpPr/>
      </dsp:nvSpPr>
      <dsp:spPr>
        <a:xfrm>
          <a:off x="380935" y="296926"/>
          <a:ext cx="82226" cy="8222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32647-513D-4366-BD4D-1018963CF8D5}">
      <dsp:nvSpPr>
        <dsp:cNvPr id="0" name=""/>
        <dsp:cNvSpPr/>
      </dsp:nvSpPr>
      <dsp:spPr>
        <a:xfrm>
          <a:off x="530587" y="250880"/>
          <a:ext cx="82226" cy="8222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0DEC3F-6BBC-4F66-A193-01C587DC8939}">
      <dsp:nvSpPr>
        <dsp:cNvPr id="0" name=""/>
        <dsp:cNvSpPr/>
      </dsp:nvSpPr>
      <dsp:spPr>
        <a:xfrm>
          <a:off x="714774" y="331461"/>
          <a:ext cx="82226" cy="8222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E31056-4940-4793-8564-789D919C8023}">
      <dsp:nvSpPr>
        <dsp:cNvPr id="0" name=""/>
        <dsp:cNvSpPr/>
      </dsp:nvSpPr>
      <dsp:spPr>
        <a:xfrm>
          <a:off x="829890" y="389020"/>
          <a:ext cx="129212" cy="1292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C1A46-9F06-44A6-AE40-CF9A4C70D085}">
      <dsp:nvSpPr>
        <dsp:cNvPr id="0" name=""/>
        <dsp:cNvSpPr/>
      </dsp:nvSpPr>
      <dsp:spPr>
        <a:xfrm>
          <a:off x="991054" y="515648"/>
          <a:ext cx="82226" cy="8222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4CBAC-819C-4AB6-82A1-EEDD4817649E}">
      <dsp:nvSpPr>
        <dsp:cNvPr id="0" name=""/>
        <dsp:cNvSpPr/>
      </dsp:nvSpPr>
      <dsp:spPr>
        <a:xfrm>
          <a:off x="1060124" y="642277"/>
          <a:ext cx="82226" cy="8222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5220B9-37E7-4738-BF3D-9EEBB0B7F206}">
      <dsp:nvSpPr>
        <dsp:cNvPr id="0" name=""/>
        <dsp:cNvSpPr/>
      </dsp:nvSpPr>
      <dsp:spPr>
        <a:xfrm>
          <a:off x="461517" y="400531"/>
          <a:ext cx="211438" cy="21143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A1FF0-960A-4151-A19B-AB2E64CC9694}">
      <dsp:nvSpPr>
        <dsp:cNvPr id="0" name=""/>
        <dsp:cNvSpPr/>
      </dsp:nvSpPr>
      <dsp:spPr>
        <a:xfrm>
          <a:off x="12562" y="837975"/>
          <a:ext cx="82226" cy="8222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B63368-F4F8-46F3-9A1B-6DA1FEC21716}">
      <dsp:nvSpPr>
        <dsp:cNvPr id="0" name=""/>
        <dsp:cNvSpPr/>
      </dsp:nvSpPr>
      <dsp:spPr>
        <a:xfrm>
          <a:off x="81632" y="941580"/>
          <a:ext cx="129212" cy="1292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6657C-665D-4E40-AF84-DE31E052BA40}">
      <dsp:nvSpPr>
        <dsp:cNvPr id="0" name=""/>
        <dsp:cNvSpPr/>
      </dsp:nvSpPr>
      <dsp:spPr>
        <a:xfrm>
          <a:off x="254307" y="1033674"/>
          <a:ext cx="187945" cy="18794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F31C2-9FDD-44D3-B281-8BBC579735B8}">
      <dsp:nvSpPr>
        <dsp:cNvPr id="0" name=""/>
        <dsp:cNvSpPr/>
      </dsp:nvSpPr>
      <dsp:spPr>
        <a:xfrm>
          <a:off x="496052" y="1183325"/>
          <a:ext cx="82226" cy="8222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13A603-743D-4D87-B781-9BE6612C683B}">
      <dsp:nvSpPr>
        <dsp:cNvPr id="0" name=""/>
        <dsp:cNvSpPr/>
      </dsp:nvSpPr>
      <dsp:spPr>
        <a:xfrm>
          <a:off x="542099" y="1033674"/>
          <a:ext cx="129212" cy="12921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70E88E-6DEA-4C53-B356-FC92CDE272CC}">
      <dsp:nvSpPr>
        <dsp:cNvPr id="0" name=""/>
        <dsp:cNvSpPr/>
      </dsp:nvSpPr>
      <dsp:spPr>
        <a:xfrm>
          <a:off x="657215" y="1194837"/>
          <a:ext cx="82226" cy="8222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AF09E-07D9-4666-B3D2-2FB4038B7F04}">
      <dsp:nvSpPr>
        <dsp:cNvPr id="0" name=""/>
        <dsp:cNvSpPr/>
      </dsp:nvSpPr>
      <dsp:spPr>
        <a:xfrm>
          <a:off x="760820" y="1010650"/>
          <a:ext cx="187945" cy="18794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581D9-869E-4BB4-B81F-CD2CC480F547}">
      <dsp:nvSpPr>
        <dsp:cNvPr id="0" name=""/>
        <dsp:cNvSpPr/>
      </dsp:nvSpPr>
      <dsp:spPr>
        <a:xfrm>
          <a:off x="1014077" y="964604"/>
          <a:ext cx="129212" cy="1292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B1B24-20BD-44C8-9578-CD46892A8A4F}">
      <dsp:nvSpPr>
        <dsp:cNvPr id="0" name=""/>
        <dsp:cNvSpPr/>
      </dsp:nvSpPr>
      <dsp:spPr>
        <a:xfrm>
          <a:off x="1143290" y="423363"/>
          <a:ext cx="379479" cy="72446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E9AF9-621E-41D1-8121-218D43602BAC}">
      <dsp:nvSpPr>
        <dsp:cNvPr id="0" name=""/>
        <dsp:cNvSpPr/>
      </dsp:nvSpPr>
      <dsp:spPr>
        <a:xfrm>
          <a:off x="1453773" y="423363"/>
          <a:ext cx="379479" cy="72446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2B580-3CBB-4088-B2AD-93D19ECAA5E5}">
      <dsp:nvSpPr>
        <dsp:cNvPr id="0" name=""/>
        <dsp:cNvSpPr/>
      </dsp:nvSpPr>
      <dsp:spPr>
        <a:xfrm>
          <a:off x="1874650" y="363492"/>
          <a:ext cx="879701" cy="8797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700" kern="1200"/>
        </a:p>
      </dsp:txBody>
      <dsp:txXfrm>
        <a:off x="2003479" y="492321"/>
        <a:ext cx="622043" cy="6220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C006C-70C1-4F72-B2E2-4AAD82C1AAD4}">
      <dsp:nvSpPr>
        <dsp:cNvPr id="0" name=""/>
        <dsp:cNvSpPr/>
      </dsp:nvSpPr>
      <dsp:spPr>
        <a:xfrm>
          <a:off x="0" y="131007"/>
          <a:ext cx="2255912" cy="140994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EAED89-8395-49D7-A73F-AE9EDEF91C85}">
      <dsp:nvSpPr>
        <dsp:cNvPr id="0" name=""/>
        <dsp:cNvSpPr/>
      </dsp:nvSpPr>
      <dsp:spPr>
        <a:xfrm>
          <a:off x="286500" y="1104151"/>
          <a:ext cx="58653" cy="5865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38206A-1463-4366-BCB2-30470B84ACB6}">
      <dsp:nvSpPr>
        <dsp:cNvPr id="0" name=""/>
        <dsp:cNvSpPr/>
      </dsp:nvSpPr>
      <dsp:spPr>
        <a:xfrm>
          <a:off x="315827" y="1133478"/>
          <a:ext cx="525627" cy="407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79" tIns="0" rIns="0" bIns="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300" kern="1200"/>
        </a:p>
      </dsp:txBody>
      <dsp:txXfrm>
        <a:off x="315827" y="1133478"/>
        <a:ext cx="525627" cy="407474"/>
      </dsp:txXfrm>
    </dsp:sp>
    <dsp:sp modelId="{A7178802-B3FD-4A18-A670-E2DF10DBF794}">
      <dsp:nvSpPr>
        <dsp:cNvPr id="0" name=""/>
        <dsp:cNvSpPr/>
      </dsp:nvSpPr>
      <dsp:spPr>
        <a:xfrm>
          <a:off x="804232" y="720928"/>
          <a:ext cx="106027" cy="10602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19C5362-AC11-4392-A84C-9057C9174CC6}">
      <dsp:nvSpPr>
        <dsp:cNvPr id="0" name=""/>
        <dsp:cNvSpPr/>
      </dsp:nvSpPr>
      <dsp:spPr>
        <a:xfrm>
          <a:off x="857246" y="773942"/>
          <a:ext cx="541418" cy="767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182" tIns="0" rIns="0" bIns="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300" kern="1200"/>
        </a:p>
      </dsp:txBody>
      <dsp:txXfrm>
        <a:off x="857246" y="773942"/>
        <a:ext cx="541418" cy="767010"/>
      </dsp:txXfrm>
    </dsp:sp>
    <dsp:sp modelId="{BD80EE55-6F78-4E45-9EF3-6D89E7AFEC51}">
      <dsp:nvSpPr>
        <dsp:cNvPr id="0" name=""/>
        <dsp:cNvSpPr/>
      </dsp:nvSpPr>
      <dsp:spPr>
        <a:xfrm>
          <a:off x="1426864" y="487723"/>
          <a:ext cx="146634" cy="14663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68A5DBB-62D3-4693-88A0-27DA8E4A4000}">
      <dsp:nvSpPr>
        <dsp:cNvPr id="0" name=""/>
        <dsp:cNvSpPr/>
      </dsp:nvSpPr>
      <dsp:spPr>
        <a:xfrm>
          <a:off x="1500181" y="561040"/>
          <a:ext cx="541418" cy="979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98" tIns="0" rIns="0" bIns="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300" kern="1200"/>
        </a:p>
      </dsp:txBody>
      <dsp:txXfrm>
        <a:off x="1500181" y="561040"/>
        <a:ext cx="541418" cy="9799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1B49D-F6E0-4546-8504-4E89FB23250F}">
      <dsp:nvSpPr>
        <dsp:cNvPr id="0" name=""/>
        <dsp:cNvSpPr/>
      </dsp:nvSpPr>
      <dsp:spPr>
        <a:xfrm rot="2520521">
          <a:off x="821602" y="1355174"/>
          <a:ext cx="349470" cy="59589"/>
        </a:xfrm>
        <a:custGeom>
          <a:avLst/>
          <a:gdLst/>
          <a:ahLst/>
          <a:cxnLst/>
          <a:rect l="0" t="0" r="0" b="0"/>
          <a:pathLst>
            <a:path>
              <a:moveTo>
                <a:pt x="0" y="29794"/>
              </a:moveTo>
              <a:lnTo>
                <a:pt x="349470" y="29794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24ACBE-0B0D-4AE1-9486-1976BA208F93}">
      <dsp:nvSpPr>
        <dsp:cNvPr id="0" name=""/>
        <dsp:cNvSpPr/>
      </dsp:nvSpPr>
      <dsp:spPr>
        <a:xfrm>
          <a:off x="866501" y="950201"/>
          <a:ext cx="378237" cy="59589"/>
        </a:xfrm>
        <a:custGeom>
          <a:avLst/>
          <a:gdLst/>
          <a:ahLst/>
          <a:cxnLst/>
          <a:rect l="0" t="0" r="0" b="0"/>
          <a:pathLst>
            <a:path>
              <a:moveTo>
                <a:pt x="0" y="29794"/>
              </a:moveTo>
              <a:lnTo>
                <a:pt x="378237" y="29794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2E78A-C7A3-4437-AC43-6B2E5C7931D4}">
      <dsp:nvSpPr>
        <dsp:cNvPr id="0" name=""/>
        <dsp:cNvSpPr/>
      </dsp:nvSpPr>
      <dsp:spPr>
        <a:xfrm rot="19079479">
          <a:off x="821602" y="545228"/>
          <a:ext cx="349470" cy="59589"/>
        </a:xfrm>
        <a:custGeom>
          <a:avLst/>
          <a:gdLst/>
          <a:ahLst/>
          <a:cxnLst/>
          <a:rect l="0" t="0" r="0" b="0"/>
          <a:pathLst>
            <a:path>
              <a:moveTo>
                <a:pt x="0" y="29794"/>
              </a:moveTo>
              <a:lnTo>
                <a:pt x="349470" y="29794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9FD3A-9509-4572-9832-79723D02084E}">
      <dsp:nvSpPr>
        <dsp:cNvPr id="0" name=""/>
        <dsp:cNvSpPr/>
      </dsp:nvSpPr>
      <dsp:spPr>
        <a:xfrm>
          <a:off x="89856" y="523145"/>
          <a:ext cx="913700" cy="913700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BFE6DA-97DB-4D1F-A11D-6524E278AECF}">
      <dsp:nvSpPr>
        <dsp:cNvPr id="0" name=""/>
        <dsp:cNvSpPr/>
      </dsp:nvSpPr>
      <dsp:spPr>
        <a:xfrm>
          <a:off x="1055738" y="526"/>
          <a:ext cx="548220" cy="548220"/>
        </a:xfrm>
        <a:prstGeom prst="ellipse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00" kern="1200"/>
        </a:p>
      </dsp:txBody>
      <dsp:txXfrm>
        <a:off x="1136023" y="80811"/>
        <a:ext cx="387650" cy="387650"/>
      </dsp:txXfrm>
    </dsp:sp>
    <dsp:sp modelId="{FE80E9E3-5681-4FF2-BA7F-1F8A3F6ED5D4}">
      <dsp:nvSpPr>
        <dsp:cNvPr id="0" name=""/>
        <dsp:cNvSpPr/>
      </dsp:nvSpPr>
      <dsp:spPr>
        <a:xfrm>
          <a:off x="1658780" y="526"/>
          <a:ext cx="822330" cy="54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CO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CO" sz="1800" kern="1200"/>
        </a:p>
      </dsp:txBody>
      <dsp:txXfrm>
        <a:off x="1658780" y="526"/>
        <a:ext cx="822330" cy="548220"/>
      </dsp:txXfrm>
    </dsp:sp>
    <dsp:sp modelId="{20D3A486-87FB-4CC7-91FA-41C6CFB3B265}">
      <dsp:nvSpPr>
        <dsp:cNvPr id="0" name=""/>
        <dsp:cNvSpPr/>
      </dsp:nvSpPr>
      <dsp:spPr>
        <a:xfrm>
          <a:off x="1244739" y="705885"/>
          <a:ext cx="548220" cy="548220"/>
        </a:xfrm>
        <a:prstGeom prst="ellipse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00" kern="1200"/>
        </a:p>
      </dsp:txBody>
      <dsp:txXfrm>
        <a:off x="1325024" y="786170"/>
        <a:ext cx="387650" cy="387650"/>
      </dsp:txXfrm>
    </dsp:sp>
    <dsp:sp modelId="{DE03B6EB-EAB8-45DA-9C8A-293E0751F8A5}">
      <dsp:nvSpPr>
        <dsp:cNvPr id="0" name=""/>
        <dsp:cNvSpPr/>
      </dsp:nvSpPr>
      <dsp:spPr>
        <a:xfrm>
          <a:off x="1847781" y="705885"/>
          <a:ext cx="822330" cy="54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CO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CO" sz="1800" kern="1200"/>
        </a:p>
      </dsp:txBody>
      <dsp:txXfrm>
        <a:off x="1847781" y="705885"/>
        <a:ext cx="822330" cy="548220"/>
      </dsp:txXfrm>
    </dsp:sp>
    <dsp:sp modelId="{9A58F100-726C-427F-A597-DD2E05F37504}">
      <dsp:nvSpPr>
        <dsp:cNvPr id="0" name=""/>
        <dsp:cNvSpPr/>
      </dsp:nvSpPr>
      <dsp:spPr>
        <a:xfrm>
          <a:off x="1055738" y="1411245"/>
          <a:ext cx="548220" cy="548220"/>
        </a:xfrm>
        <a:prstGeom prst="ellipse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00" kern="1200"/>
        </a:p>
      </dsp:txBody>
      <dsp:txXfrm>
        <a:off x="1136023" y="1491530"/>
        <a:ext cx="387650" cy="387650"/>
      </dsp:txXfrm>
    </dsp:sp>
    <dsp:sp modelId="{CFCCA7F2-B6EB-4A4D-80B8-853EA985D1DA}">
      <dsp:nvSpPr>
        <dsp:cNvPr id="0" name=""/>
        <dsp:cNvSpPr/>
      </dsp:nvSpPr>
      <dsp:spPr>
        <a:xfrm>
          <a:off x="1658780" y="1411245"/>
          <a:ext cx="822330" cy="54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CO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CO" sz="1800" kern="1200"/>
        </a:p>
      </dsp:txBody>
      <dsp:txXfrm>
        <a:off x="1658780" y="1411245"/>
        <a:ext cx="822330" cy="5482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D0A7D-91CF-48F2-9A74-AA98C2B93A12}">
      <dsp:nvSpPr>
        <dsp:cNvPr id="0" name=""/>
        <dsp:cNvSpPr/>
      </dsp:nvSpPr>
      <dsp:spPr>
        <a:xfrm>
          <a:off x="817207" y="85475"/>
          <a:ext cx="1696356" cy="589122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7E05ED-B808-403F-A913-AA05ED6B456E}">
      <dsp:nvSpPr>
        <dsp:cNvPr id="0" name=""/>
        <dsp:cNvSpPr/>
      </dsp:nvSpPr>
      <dsp:spPr>
        <a:xfrm>
          <a:off x="1503640" y="1528035"/>
          <a:ext cx="328751" cy="210400"/>
        </a:xfrm>
        <a:prstGeom prst="down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38A42E5-9005-4CFC-9ECC-411FB56AE121}">
      <dsp:nvSpPr>
        <dsp:cNvPr id="0" name=""/>
        <dsp:cNvSpPr/>
      </dsp:nvSpPr>
      <dsp:spPr>
        <a:xfrm>
          <a:off x="879013" y="1696356"/>
          <a:ext cx="1578006" cy="394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400" kern="1200"/>
        </a:p>
      </dsp:txBody>
      <dsp:txXfrm>
        <a:off x="879013" y="1696356"/>
        <a:ext cx="1578006" cy="394501"/>
      </dsp:txXfrm>
    </dsp:sp>
    <dsp:sp modelId="{6A808C3B-AA8B-4E82-8753-085215E977BE}">
      <dsp:nvSpPr>
        <dsp:cNvPr id="0" name=""/>
        <dsp:cNvSpPr/>
      </dsp:nvSpPr>
      <dsp:spPr>
        <a:xfrm>
          <a:off x="1433945" y="720096"/>
          <a:ext cx="591752" cy="59175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00" kern="1200"/>
        </a:p>
      </dsp:txBody>
      <dsp:txXfrm>
        <a:off x="1520605" y="806756"/>
        <a:ext cx="418432" cy="418432"/>
      </dsp:txXfrm>
    </dsp:sp>
    <dsp:sp modelId="{B5A26773-C010-4FA3-870C-2B4034CBCCEF}">
      <dsp:nvSpPr>
        <dsp:cNvPr id="0" name=""/>
        <dsp:cNvSpPr/>
      </dsp:nvSpPr>
      <dsp:spPr>
        <a:xfrm>
          <a:off x="1010513" y="276151"/>
          <a:ext cx="591752" cy="591752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00" kern="1200"/>
        </a:p>
      </dsp:txBody>
      <dsp:txXfrm>
        <a:off x="1097173" y="362811"/>
        <a:ext cx="418432" cy="418432"/>
      </dsp:txXfrm>
    </dsp:sp>
    <dsp:sp modelId="{79704374-C95E-4753-9E5E-3252CB390576}">
      <dsp:nvSpPr>
        <dsp:cNvPr id="0" name=""/>
        <dsp:cNvSpPr/>
      </dsp:nvSpPr>
      <dsp:spPr>
        <a:xfrm>
          <a:off x="1615415" y="133078"/>
          <a:ext cx="591752" cy="591752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00" kern="1200"/>
        </a:p>
      </dsp:txBody>
      <dsp:txXfrm>
        <a:off x="1702075" y="219738"/>
        <a:ext cx="418432" cy="418432"/>
      </dsp:txXfrm>
    </dsp:sp>
    <dsp:sp modelId="{FBA5D75C-3EA7-4251-B178-A8B03B306853}">
      <dsp:nvSpPr>
        <dsp:cNvPr id="0" name=""/>
        <dsp:cNvSpPr/>
      </dsp:nvSpPr>
      <dsp:spPr>
        <a:xfrm>
          <a:off x="747512" y="13150"/>
          <a:ext cx="1841007" cy="1472805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4B948-D771-4FB2-90A9-FD37ED8BED41}">
      <dsp:nvSpPr>
        <dsp:cNvPr id="0" name=""/>
        <dsp:cNvSpPr/>
      </dsp:nvSpPr>
      <dsp:spPr>
        <a:xfrm>
          <a:off x="1678676" y="1196625"/>
          <a:ext cx="869313" cy="5631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CO" sz="1100" kern="1200"/>
        </a:p>
      </dsp:txBody>
      <dsp:txXfrm>
        <a:off x="1951840" y="1349775"/>
        <a:ext cx="583779" cy="397598"/>
      </dsp:txXfrm>
    </dsp:sp>
    <dsp:sp modelId="{9A80BB6E-02AD-4FE7-8915-E6BFE7EFC80E}">
      <dsp:nvSpPr>
        <dsp:cNvPr id="0" name=""/>
        <dsp:cNvSpPr/>
      </dsp:nvSpPr>
      <dsp:spPr>
        <a:xfrm>
          <a:off x="260322" y="1196625"/>
          <a:ext cx="869313" cy="5631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CO" sz="1100" kern="1200"/>
        </a:p>
      </dsp:txBody>
      <dsp:txXfrm>
        <a:off x="272692" y="1349775"/>
        <a:ext cx="583779" cy="397598"/>
      </dsp:txXfrm>
    </dsp:sp>
    <dsp:sp modelId="{86E01BB0-78FB-4FBB-8B56-947B4031FEDC}">
      <dsp:nvSpPr>
        <dsp:cNvPr id="0" name=""/>
        <dsp:cNvSpPr/>
      </dsp:nvSpPr>
      <dsp:spPr>
        <a:xfrm>
          <a:off x="1678676" y="0"/>
          <a:ext cx="869313" cy="5631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CO" sz="1100" kern="1200"/>
        </a:p>
      </dsp:txBody>
      <dsp:txXfrm>
        <a:off x="1951840" y="12370"/>
        <a:ext cx="583779" cy="397598"/>
      </dsp:txXfrm>
    </dsp:sp>
    <dsp:sp modelId="{D9A11304-34FA-4C6F-A639-CD1DB51E21AF}">
      <dsp:nvSpPr>
        <dsp:cNvPr id="0" name=""/>
        <dsp:cNvSpPr/>
      </dsp:nvSpPr>
      <dsp:spPr>
        <a:xfrm>
          <a:off x="260322" y="0"/>
          <a:ext cx="869313" cy="5631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CO" sz="1100" kern="1200"/>
        </a:p>
      </dsp:txBody>
      <dsp:txXfrm>
        <a:off x="272692" y="12370"/>
        <a:ext cx="583779" cy="397598"/>
      </dsp:txXfrm>
    </dsp:sp>
    <dsp:sp modelId="{1A543637-E1F3-47F0-B120-0D72AA139919}">
      <dsp:nvSpPr>
        <dsp:cNvPr id="0" name=""/>
        <dsp:cNvSpPr/>
      </dsp:nvSpPr>
      <dsp:spPr>
        <a:xfrm>
          <a:off x="624589" y="100305"/>
          <a:ext cx="761969" cy="761969"/>
        </a:xfrm>
        <a:prstGeom prst="pieWedg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00" kern="1200"/>
        </a:p>
      </dsp:txBody>
      <dsp:txXfrm>
        <a:off x="847765" y="323481"/>
        <a:ext cx="538793" cy="538793"/>
      </dsp:txXfrm>
    </dsp:sp>
    <dsp:sp modelId="{53D8DA9E-5EBD-409E-AF8B-3698E84D147B}">
      <dsp:nvSpPr>
        <dsp:cNvPr id="0" name=""/>
        <dsp:cNvSpPr/>
      </dsp:nvSpPr>
      <dsp:spPr>
        <a:xfrm rot="5400000">
          <a:off x="1421753" y="100305"/>
          <a:ext cx="761969" cy="761969"/>
        </a:xfrm>
        <a:prstGeom prst="pieWedge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00" kern="1200"/>
        </a:p>
      </dsp:txBody>
      <dsp:txXfrm rot="-5400000">
        <a:off x="1421753" y="323481"/>
        <a:ext cx="538793" cy="538793"/>
      </dsp:txXfrm>
    </dsp:sp>
    <dsp:sp modelId="{1BE0325F-9411-4C49-8D3D-E0E74B58C138}">
      <dsp:nvSpPr>
        <dsp:cNvPr id="0" name=""/>
        <dsp:cNvSpPr/>
      </dsp:nvSpPr>
      <dsp:spPr>
        <a:xfrm rot="10800000">
          <a:off x="1421753" y="897469"/>
          <a:ext cx="761969" cy="761969"/>
        </a:xfrm>
        <a:prstGeom prst="pieWedge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00" kern="1200"/>
        </a:p>
      </dsp:txBody>
      <dsp:txXfrm rot="10800000">
        <a:off x="1421753" y="897469"/>
        <a:ext cx="538793" cy="538793"/>
      </dsp:txXfrm>
    </dsp:sp>
    <dsp:sp modelId="{2C7CACCF-9E31-4789-A363-30DFABD954A0}">
      <dsp:nvSpPr>
        <dsp:cNvPr id="0" name=""/>
        <dsp:cNvSpPr/>
      </dsp:nvSpPr>
      <dsp:spPr>
        <a:xfrm rot="16200000">
          <a:off x="624589" y="897469"/>
          <a:ext cx="761969" cy="761969"/>
        </a:xfrm>
        <a:prstGeom prst="pieWedge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00" kern="1200"/>
        </a:p>
      </dsp:txBody>
      <dsp:txXfrm rot="5400000">
        <a:off x="847765" y="897469"/>
        <a:ext cx="538793" cy="538793"/>
      </dsp:txXfrm>
    </dsp:sp>
    <dsp:sp modelId="{F7F91011-6113-4BD7-A00F-CBE685135C8D}">
      <dsp:nvSpPr>
        <dsp:cNvPr id="0" name=""/>
        <dsp:cNvSpPr/>
      </dsp:nvSpPr>
      <dsp:spPr>
        <a:xfrm>
          <a:off x="1272615" y="721495"/>
          <a:ext cx="263081" cy="228766"/>
        </a:xfrm>
        <a:prstGeom prst="circular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EFC53367-BA23-4013-AC20-4EB881AC4445}">
      <dsp:nvSpPr>
        <dsp:cNvPr id="0" name=""/>
        <dsp:cNvSpPr/>
      </dsp:nvSpPr>
      <dsp:spPr>
        <a:xfrm rot="10800000">
          <a:off x="1272615" y="809482"/>
          <a:ext cx="263081" cy="228766"/>
        </a:xfrm>
        <a:prstGeom prst="circular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7869D9-F362-4C97-BF31-15B2DA52D2B1}">
      <dsp:nvSpPr>
        <dsp:cNvPr id="0" name=""/>
        <dsp:cNvSpPr/>
      </dsp:nvSpPr>
      <dsp:spPr>
        <a:xfrm>
          <a:off x="801" y="535674"/>
          <a:ext cx="815503" cy="6726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CO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CO" sz="1400" kern="1200"/>
        </a:p>
      </dsp:txBody>
      <dsp:txXfrm>
        <a:off x="16280" y="551153"/>
        <a:ext cx="784545" cy="497529"/>
      </dsp:txXfrm>
    </dsp:sp>
    <dsp:sp modelId="{8D4F8913-30AA-4255-A123-B679B187A5D1}">
      <dsp:nvSpPr>
        <dsp:cNvPr id="0" name=""/>
        <dsp:cNvSpPr/>
      </dsp:nvSpPr>
      <dsp:spPr>
        <a:xfrm>
          <a:off x="464809" y="716403"/>
          <a:ext cx="869016" cy="869016"/>
        </a:xfrm>
        <a:prstGeom prst="leftCircularArrow">
          <a:avLst>
            <a:gd name="adj1" fmla="val 2808"/>
            <a:gd name="adj2" fmla="val 342730"/>
            <a:gd name="adj3" fmla="val 2118240"/>
            <a:gd name="adj4" fmla="val 9024489"/>
            <a:gd name="adj5" fmla="val 3276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06CB16D-5DF1-45DF-A755-5D83801ED7ED}">
      <dsp:nvSpPr>
        <dsp:cNvPr id="0" name=""/>
        <dsp:cNvSpPr/>
      </dsp:nvSpPr>
      <dsp:spPr>
        <a:xfrm>
          <a:off x="182024" y="1064161"/>
          <a:ext cx="724892" cy="2882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600" kern="1200"/>
        </a:p>
      </dsp:txBody>
      <dsp:txXfrm>
        <a:off x="190467" y="1072604"/>
        <a:ext cx="708006" cy="271379"/>
      </dsp:txXfrm>
    </dsp:sp>
    <dsp:sp modelId="{BB76F11F-9BDD-40AB-A8E5-34955B5AFF01}">
      <dsp:nvSpPr>
        <dsp:cNvPr id="0" name=""/>
        <dsp:cNvSpPr/>
      </dsp:nvSpPr>
      <dsp:spPr>
        <a:xfrm>
          <a:off x="1023106" y="535674"/>
          <a:ext cx="815503" cy="6726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CO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CO" sz="1400" kern="1200"/>
        </a:p>
      </dsp:txBody>
      <dsp:txXfrm>
        <a:off x="1038585" y="695285"/>
        <a:ext cx="784545" cy="497529"/>
      </dsp:txXfrm>
    </dsp:sp>
    <dsp:sp modelId="{927DC78B-8BFC-4690-84D9-E14CD51C1D6C}">
      <dsp:nvSpPr>
        <dsp:cNvPr id="0" name=""/>
        <dsp:cNvSpPr/>
      </dsp:nvSpPr>
      <dsp:spPr>
        <a:xfrm>
          <a:off x="1480319" y="132174"/>
          <a:ext cx="973219" cy="973219"/>
        </a:xfrm>
        <a:prstGeom prst="circularArrow">
          <a:avLst>
            <a:gd name="adj1" fmla="val 2507"/>
            <a:gd name="adj2" fmla="val 303898"/>
            <a:gd name="adj3" fmla="val 19520591"/>
            <a:gd name="adj4" fmla="val 12575511"/>
            <a:gd name="adj5" fmla="val 2925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5C68405-D2B7-439E-A1A2-5653C349B989}">
      <dsp:nvSpPr>
        <dsp:cNvPr id="0" name=""/>
        <dsp:cNvSpPr/>
      </dsp:nvSpPr>
      <dsp:spPr>
        <a:xfrm>
          <a:off x="1204329" y="391541"/>
          <a:ext cx="724892" cy="2882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600" kern="1200"/>
        </a:p>
      </dsp:txBody>
      <dsp:txXfrm>
        <a:off x="1212772" y="399984"/>
        <a:ext cx="708006" cy="271379"/>
      </dsp:txXfrm>
    </dsp:sp>
    <dsp:sp modelId="{8B725DD9-BBDC-46D8-A981-3F4F0951C8AC}">
      <dsp:nvSpPr>
        <dsp:cNvPr id="0" name=""/>
        <dsp:cNvSpPr/>
      </dsp:nvSpPr>
      <dsp:spPr>
        <a:xfrm>
          <a:off x="2045411" y="535674"/>
          <a:ext cx="815503" cy="6726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CO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CO" sz="1400" kern="1200" dirty="0"/>
        </a:p>
      </dsp:txBody>
      <dsp:txXfrm>
        <a:off x="2060890" y="551153"/>
        <a:ext cx="784545" cy="497529"/>
      </dsp:txXfrm>
    </dsp:sp>
    <dsp:sp modelId="{D7A76AF9-52C4-40AA-A023-89D195636AF2}">
      <dsp:nvSpPr>
        <dsp:cNvPr id="0" name=""/>
        <dsp:cNvSpPr/>
      </dsp:nvSpPr>
      <dsp:spPr>
        <a:xfrm>
          <a:off x="2226634" y="1064161"/>
          <a:ext cx="724892" cy="2882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600" kern="1200"/>
        </a:p>
      </dsp:txBody>
      <dsp:txXfrm>
        <a:off x="2235077" y="1072604"/>
        <a:ext cx="708006" cy="271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21/04/2020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8587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21/04/2020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259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21/04/2020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17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21/04/2020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5492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21/04/2020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524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21/04/2020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96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21/04/2020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2585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21/04/2020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1937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21/04/2020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5931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21/04/2020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0638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21/04/2020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730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A53DF-8E6C-4BB3-9AF1-0AA6E0CABC9C}" type="datetimeFigureOut">
              <a:rPr lang="es-CO" smtClean="0"/>
              <a:t>21/04/2020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443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arada, dibujo, plato, estacionado&#10;&#10;Descripción generada automáticamente">
            <a:extLst>
              <a:ext uri="{FF2B5EF4-FFF2-40B4-BE49-F238E27FC236}">
                <a16:creationId xmlns:a16="http://schemas.microsoft.com/office/drawing/2014/main" id="{273DC8FA-0B39-9A4F-ADD6-9A1866F907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61"/>
            <a:ext cx="2501348" cy="66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5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Referencias Bibliográficas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8650" indent="-628650" algn="just">
              <a:buNone/>
            </a:pPr>
            <a:r>
              <a:rPr lang="en-US" sz="2400" dirty="0"/>
              <a:t>[1]	J. K. Author, “Title of chapter in the book,” in Title of His Published Book, </a:t>
            </a:r>
            <a:r>
              <a:rPr lang="en-US" sz="2400" dirty="0" err="1"/>
              <a:t>xth</a:t>
            </a:r>
            <a:r>
              <a:rPr lang="en-US" sz="2400" dirty="0"/>
              <a:t> ed. City of Publisher, Country if not USA: Abbrev. of Publisher, year, </a:t>
            </a:r>
            <a:r>
              <a:rPr lang="en-US" sz="2400" dirty="0" err="1"/>
              <a:t>ch.</a:t>
            </a:r>
            <a:r>
              <a:rPr lang="en-US" sz="2400" dirty="0"/>
              <a:t> </a:t>
            </a:r>
            <a:r>
              <a:rPr lang="en-US" sz="2400" i="1" dirty="0"/>
              <a:t>x</a:t>
            </a:r>
            <a:r>
              <a:rPr lang="en-US" sz="2400" dirty="0"/>
              <a:t>, sec. </a:t>
            </a:r>
            <a:r>
              <a:rPr lang="en-US" sz="2400" i="1" dirty="0"/>
              <a:t>x</a:t>
            </a:r>
            <a:r>
              <a:rPr lang="en-US" sz="2400" dirty="0"/>
              <a:t>, pp. </a:t>
            </a:r>
            <a:r>
              <a:rPr lang="en-US" sz="2400" i="1" dirty="0"/>
              <a:t>xxx–xxx.</a:t>
            </a:r>
            <a:endParaRPr lang="en-US" sz="2400" dirty="0"/>
          </a:p>
          <a:p>
            <a:pPr marL="628650" indent="-628650" algn="just">
              <a:buNone/>
            </a:pPr>
            <a:r>
              <a:rPr lang="en-US" sz="2400" dirty="0"/>
              <a:t>[2]	J. K. Author, “Title of report,” Abbrev. Name of Co., City of Co., Abbrev. State, Rep. </a:t>
            </a:r>
            <a:r>
              <a:rPr lang="en-US" sz="2400" i="1" dirty="0"/>
              <a:t>xxx</a:t>
            </a:r>
            <a:r>
              <a:rPr lang="en-US" sz="2400" dirty="0"/>
              <a:t>, year.</a:t>
            </a:r>
            <a:r>
              <a:rPr lang="es-CO" sz="2400" dirty="0"/>
              <a:t> </a:t>
            </a:r>
          </a:p>
          <a:p>
            <a:pPr marL="628650" indent="-628650" algn="just">
              <a:buNone/>
            </a:pPr>
            <a:r>
              <a:rPr lang="en-US" sz="2400" dirty="0"/>
              <a:t>[3]	</a:t>
            </a:r>
            <a:r>
              <a:rPr lang="en-US" sz="2400" dirty="0"/>
              <a:t> J. K. Author. (year, month day). Title (edition) [Type of medium]. Available: http://www.(URL).</a:t>
            </a:r>
            <a:endParaRPr lang="es-CO" sz="2400" dirty="0"/>
          </a:p>
          <a:p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427425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008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895345" y="4339242"/>
            <a:ext cx="5248656" cy="1421477"/>
          </a:xfrm>
        </p:spPr>
        <p:txBody>
          <a:bodyPr>
            <a:normAutofit/>
          </a:bodyPr>
          <a:lstStyle/>
          <a:p>
            <a:r>
              <a:rPr lang="es-CO" sz="4400" dirty="0" smtClean="0"/>
              <a:t>Título </a:t>
            </a:r>
            <a:r>
              <a:rPr lang="es-CO" sz="4400" dirty="0"/>
              <a:t>del Proyecto</a:t>
            </a:r>
            <a:endParaRPr lang="es-CO" sz="44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3895345" y="5939577"/>
            <a:ext cx="4966851" cy="845271"/>
          </a:xfrm>
        </p:spPr>
        <p:txBody>
          <a:bodyPr>
            <a:noAutofit/>
          </a:bodyPr>
          <a:lstStyle/>
          <a:p>
            <a:r>
              <a:rPr lang="es-CO" sz="20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Autores</a:t>
            </a:r>
          </a:p>
          <a:p>
            <a:r>
              <a:rPr lang="es-CO" sz="20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Asignaturas Involucradas</a:t>
            </a:r>
          </a:p>
          <a:p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4028374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346838"/>
            <a:ext cx="7886700" cy="1325563"/>
          </a:xfrm>
        </p:spPr>
        <p:txBody>
          <a:bodyPr/>
          <a:lstStyle/>
          <a:p>
            <a:r>
              <a:rPr lang="es-CO" dirty="0" smtClean="0"/>
              <a:t>Agenda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91580" y="1562491"/>
            <a:ext cx="7560840" cy="2658597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s-CO" sz="2400" dirty="0"/>
              <a:t>Espacio reservado para la programación de los temas que se presentarán en la socialización.</a:t>
            </a:r>
          </a:p>
          <a:p>
            <a:pPr algn="just"/>
            <a:r>
              <a:rPr lang="es-CO" sz="2400" dirty="0"/>
              <a:t>Tenga en cuenta que el tiempo destinado para la socialización es de 15 </a:t>
            </a:r>
            <a:r>
              <a:rPr lang="es-CO" sz="2400" dirty="0" smtClean="0"/>
              <a:t>minutos para proyectos integradores y 10 minutos para proyectos de aula.</a:t>
            </a:r>
            <a:endParaRPr lang="es-CO" sz="2400" dirty="0"/>
          </a:p>
          <a:p>
            <a:pPr algn="just"/>
            <a:r>
              <a:rPr lang="es-CO" sz="2400" dirty="0"/>
              <a:t>Se sugiere utilizar </a:t>
            </a:r>
            <a:r>
              <a:rPr lang="es-CO" sz="2400" dirty="0" smtClean="0"/>
              <a:t>ilustraciones. Algunos ejemplos:</a:t>
            </a:r>
            <a:endParaRPr lang="es-CO" sz="2400" dirty="0"/>
          </a:p>
        </p:txBody>
      </p:sp>
      <p:graphicFrame>
        <p:nvGraphicFramePr>
          <p:cNvPr id="4" name="3 Diagrama"/>
          <p:cNvGraphicFramePr/>
          <p:nvPr>
            <p:extLst/>
          </p:nvPr>
        </p:nvGraphicFramePr>
        <p:xfrm>
          <a:off x="2843808" y="4293096"/>
          <a:ext cx="2160240" cy="145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4 Diagrama"/>
          <p:cNvGraphicFramePr/>
          <p:nvPr>
            <p:extLst/>
          </p:nvPr>
        </p:nvGraphicFramePr>
        <p:xfrm>
          <a:off x="5940152" y="4221088"/>
          <a:ext cx="2088232" cy="1599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2282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dirty="0" smtClean="0"/>
              <a:t>Planteamiento de la situación problemática</a:t>
            </a:r>
            <a:endParaRPr lang="es-CO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 smtClean="0"/>
              <a:t>Describa la situación problemática o la oportunidad </a:t>
            </a:r>
            <a:r>
              <a:rPr lang="es-ES" dirty="0"/>
              <a:t>que </a:t>
            </a:r>
            <a:r>
              <a:rPr lang="es-ES" dirty="0" smtClean="0"/>
              <a:t>dio </a:t>
            </a:r>
            <a:r>
              <a:rPr lang="es-ES" dirty="0"/>
              <a:t>origen </a:t>
            </a:r>
            <a:r>
              <a:rPr lang="es-ES" dirty="0" smtClean="0"/>
              <a:t>al proyecto</a:t>
            </a:r>
            <a:r>
              <a:rPr lang="es-ES" dirty="0"/>
              <a:t>. Debe incluir la pregunta de </a:t>
            </a:r>
            <a:r>
              <a:rPr lang="es-ES" dirty="0" smtClean="0"/>
              <a:t>investigación.</a:t>
            </a:r>
            <a:endParaRPr lang="es-ES" dirty="0"/>
          </a:p>
          <a:p>
            <a:pPr algn="just"/>
            <a:r>
              <a:rPr lang="es-ES" dirty="0"/>
              <a:t>Se sugiere </a:t>
            </a:r>
            <a:r>
              <a:rPr lang="es-ES" dirty="0" smtClean="0"/>
              <a:t>utilizar imágenes que muestren la situación, o esquemas para representarlo. Algunos ejemplos: </a:t>
            </a:r>
            <a:endParaRPr lang="es-ES" dirty="0"/>
          </a:p>
          <a:p>
            <a:endParaRPr lang="es-CO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1268094561"/>
              </p:ext>
            </p:extLst>
          </p:nvPr>
        </p:nvGraphicFramePr>
        <p:xfrm>
          <a:off x="1810552" y="4793035"/>
          <a:ext cx="2183904" cy="1383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1558418186"/>
              </p:ext>
            </p:extLst>
          </p:nvPr>
        </p:nvGraphicFramePr>
        <p:xfrm>
          <a:off x="4572000" y="4767246"/>
          <a:ext cx="2808312" cy="1527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5080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s-CO" sz="2400" dirty="0"/>
              <a:t>Presente de manera clara los objetivos planteados para la realización del proyecto (General y Específicos)</a:t>
            </a:r>
          </a:p>
          <a:p>
            <a:pPr algn="just"/>
            <a:r>
              <a:rPr lang="es-CO" sz="2400" dirty="0" smtClean="0"/>
              <a:t>Las ilustraciones pueden ayudar a </a:t>
            </a:r>
            <a:r>
              <a:rPr lang="es-CO" sz="2400" dirty="0" smtClean="0"/>
              <a:t>presentarlos. Algunos ejemplos:</a:t>
            </a:r>
            <a:endParaRPr lang="es-CO" sz="2400" dirty="0"/>
          </a:p>
          <a:p>
            <a:pPr algn="just"/>
            <a:endParaRPr lang="es-CO" sz="2400" dirty="0"/>
          </a:p>
        </p:txBody>
      </p:sp>
      <p:graphicFrame>
        <p:nvGraphicFramePr>
          <p:cNvPr id="4" name="3 Diagrama"/>
          <p:cNvGraphicFramePr/>
          <p:nvPr>
            <p:extLst/>
          </p:nvPr>
        </p:nvGraphicFramePr>
        <p:xfrm>
          <a:off x="1524000" y="3789040"/>
          <a:ext cx="2255912" cy="167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4 Diagrama"/>
          <p:cNvGraphicFramePr/>
          <p:nvPr>
            <p:extLst/>
          </p:nvPr>
        </p:nvGraphicFramePr>
        <p:xfrm>
          <a:off x="4499992" y="3429000"/>
          <a:ext cx="2759968" cy="1959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1601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3063783579"/>
              </p:ext>
            </p:extLst>
          </p:nvPr>
        </p:nvGraphicFramePr>
        <p:xfrm>
          <a:off x="917594" y="4133304"/>
          <a:ext cx="3336032" cy="210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336413352"/>
              </p:ext>
            </p:extLst>
          </p:nvPr>
        </p:nvGraphicFramePr>
        <p:xfrm>
          <a:off x="4542570" y="4133304"/>
          <a:ext cx="2808312" cy="1759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Fundamentación Teórica</a:t>
            </a:r>
            <a:endParaRPr lang="es-CO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CO" sz="2400" dirty="0"/>
              <a:t>Exprese de manera concisa y precisa los fundamentos teóricos investigados que guardan relación directa con el proyecto. </a:t>
            </a:r>
          </a:p>
          <a:p>
            <a:pPr algn="just"/>
            <a:r>
              <a:rPr lang="es-CO" sz="2400" dirty="0" smtClean="0"/>
              <a:t>Los esquemas facilitan su conceptualización. Algunos ejemplos:</a:t>
            </a:r>
            <a:endParaRPr lang="es-CO" sz="2400" dirty="0"/>
          </a:p>
          <a:p>
            <a:pPr marL="0" indent="0">
              <a:buNone/>
            </a:pP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52041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2284211542"/>
              </p:ext>
            </p:extLst>
          </p:nvPr>
        </p:nvGraphicFramePr>
        <p:xfrm>
          <a:off x="1058456" y="4001294"/>
          <a:ext cx="2952328" cy="1743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456218801"/>
              </p:ext>
            </p:extLst>
          </p:nvPr>
        </p:nvGraphicFramePr>
        <p:xfrm>
          <a:off x="4930919" y="4001294"/>
          <a:ext cx="2664296" cy="1831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Metodología</a:t>
            </a:r>
            <a:endParaRPr lang="es-CO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CO" sz="2400" dirty="0"/>
              <a:t>Muestre de forma organizada y precisa el conjunto de actividades y procedimientos empleados para alcanzar los objetivos propuestos. </a:t>
            </a:r>
          </a:p>
          <a:p>
            <a:pPr algn="just"/>
            <a:r>
              <a:rPr lang="es-CO" sz="2400" dirty="0" smtClean="0"/>
              <a:t>Algunas ilustraciones que denotan secuencia facilitan su interpretación. </a:t>
            </a:r>
            <a:r>
              <a:rPr lang="es-CO" sz="2400" dirty="0"/>
              <a:t>E</a:t>
            </a:r>
            <a:r>
              <a:rPr lang="es-CO" sz="2400" dirty="0" smtClean="0"/>
              <a:t>jemplos:</a:t>
            </a:r>
            <a:endParaRPr lang="es-CO" sz="2400" dirty="0"/>
          </a:p>
          <a:p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97271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Resultados del Proyecto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CO" sz="2400" dirty="0"/>
              <a:t>Presente de forma organizada los resultados obtenidos a partir de los objetivos propuestos.</a:t>
            </a:r>
          </a:p>
          <a:p>
            <a:pPr algn="just"/>
            <a:r>
              <a:rPr lang="es-CO" sz="2400" dirty="0"/>
              <a:t>Utilice gráficas, </a:t>
            </a:r>
            <a:r>
              <a:rPr lang="es-CO" sz="2400" dirty="0" smtClean="0"/>
              <a:t>indicadores, </a:t>
            </a:r>
            <a:r>
              <a:rPr lang="es-CO" sz="2400" dirty="0"/>
              <a:t>afirmaciones precisas que reflejen los resultados encontrados.</a:t>
            </a:r>
          </a:p>
          <a:p>
            <a:endParaRPr lang="es-CO" sz="2400" dirty="0"/>
          </a:p>
        </p:txBody>
      </p:sp>
      <p:pic>
        <p:nvPicPr>
          <p:cNvPr id="1026" name="Picture 2" descr="http://www.bloginformatico.com/wp-content/uploads/2007/04/software-de-aplicac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652" y="3601548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90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Conclusiones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s-CO" sz="2400" dirty="0" smtClean="0"/>
              <a:t>Las </a:t>
            </a:r>
            <a:r>
              <a:rPr lang="es-CO" sz="2400" dirty="0"/>
              <a:t>conclusiones </a:t>
            </a:r>
            <a:r>
              <a:rPr lang="es-CO" sz="2400" dirty="0" smtClean="0"/>
              <a:t>deben </a:t>
            </a:r>
            <a:r>
              <a:rPr lang="es-CO" sz="2400" dirty="0" smtClean="0"/>
              <a:t>sintetizar los logros y aportes que deja la realización del proyecto. </a:t>
            </a:r>
            <a:endParaRPr lang="es-CO" sz="2400" dirty="0" smtClean="0"/>
          </a:p>
          <a:p>
            <a:pPr algn="just"/>
            <a:r>
              <a:rPr lang="es-CO" sz="2400" dirty="0" smtClean="0"/>
              <a:t>Deben </a:t>
            </a:r>
            <a:r>
              <a:rPr lang="es-CO" sz="2400" dirty="0"/>
              <a:t>estar </a:t>
            </a:r>
            <a:r>
              <a:rPr lang="es-CO" sz="2400" dirty="0" smtClean="0"/>
              <a:t>articuladas </a:t>
            </a:r>
            <a:r>
              <a:rPr lang="es-CO" sz="2400" dirty="0"/>
              <a:t>con los </a:t>
            </a:r>
            <a:r>
              <a:rPr lang="es-CO" sz="2400" dirty="0" smtClean="0"/>
              <a:t>objetivos propuestos</a:t>
            </a:r>
            <a:endParaRPr lang="es-CO" sz="2400" dirty="0" smtClean="0"/>
          </a:p>
          <a:p>
            <a:pPr algn="just"/>
            <a:r>
              <a:rPr lang="es-CO" sz="2400" dirty="0" smtClean="0"/>
              <a:t>Presente </a:t>
            </a:r>
            <a:r>
              <a:rPr lang="es-CO" sz="2400" dirty="0"/>
              <a:t>el aporte del proyecto a su formación como ingeniero </a:t>
            </a:r>
            <a:r>
              <a:rPr lang="es-CO" sz="2400" dirty="0" smtClean="0"/>
              <a:t>de Sistemas e Informática</a:t>
            </a:r>
            <a:r>
              <a:rPr lang="es-CO" sz="2400" dirty="0" smtClean="0"/>
              <a:t> </a:t>
            </a:r>
            <a:r>
              <a:rPr lang="es-CO" sz="2400" dirty="0"/>
              <a:t>y a la compresión o solución del problema</a:t>
            </a:r>
            <a:r>
              <a:rPr lang="es-CO" sz="2400" dirty="0" smtClean="0"/>
              <a:t>.</a:t>
            </a:r>
          </a:p>
          <a:p>
            <a:pPr algn="just"/>
            <a:r>
              <a:rPr lang="es-ES" sz="2400" dirty="0" smtClean="0"/>
              <a:t>Puede incluir recomendaciones para la continuidad del proyecto, si las considera pertinentes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62238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AEE2F69673B744B9A63162849AF731D" ma:contentTypeVersion="0" ma:contentTypeDescription="Crear nuevo documento." ma:contentTypeScope="" ma:versionID="62ea272b3fbaa37195cbb92c300032c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b2b1fa7a59e354d7f595b773242440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F71422F-18D9-4BE8-8C69-227415216096}"/>
</file>

<file path=customXml/itemProps2.xml><?xml version="1.0" encoding="utf-8"?>
<ds:datastoreItem xmlns:ds="http://schemas.openxmlformats.org/officeDocument/2006/customXml" ds:itemID="{F4B2E7E0-DDE2-41D9-92C4-2473CDCB8A70}"/>
</file>

<file path=customXml/itemProps3.xml><?xml version="1.0" encoding="utf-8"?>
<ds:datastoreItem xmlns:ds="http://schemas.openxmlformats.org/officeDocument/2006/customXml" ds:itemID="{391C1006-6DD0-4FFB-BFDC-0D8221FE49DF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875</TotalTime>
  <Words>279</Words>
  <Application>Microsoft Office PowerPoint</Application>
  <PresentationFormat>Presentación en pantalla (4:3)</PresentationFormat>
  <Paragraphs>31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Título del Proyecto</vt:lpstr>
      <vt:lpstr>Agenda</vt:lpstr>
      <vt:lpstr>Planteamiento de la situación problemática</vt:lpstr>
      <vt:lpstr>Objetivos</vt:lpstr>
      <vt:lpstr>Fundamentación Teórica</vt:lpstr>
      <vt:lpstr>Metodología</vt:lpstr>
      <vt:lpstr>Resultados del Proyecto</vt:lpstr>
      <vt:lpstr>Conclusiones</vt:lpstr>
      <vt:lpstr>Referencias Bibliográficas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Daniela Del Pilar Correa Villamizar</dc:creator>
  <cp:lastModifiedBy>Diana Gomez</cp:lastModifiedBy>
  <cp:revision>15</cp:revision>
  <dcterms:created xsi:type="dcterms:W3CDTF">2018-11-15T16:02:23Z</dcterms:created>
  <dcterms:modified xsi:type="dcterms:W3CDTF">2020-04-22T13:23:30Z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0x0101006AEE2F69673B744B9A63162849AF731D</vt:lpwstr>
  </property>
  <property fmtid="{D5CDD505-2E9C-101B-9397-08002B2CF9AE}" pid="3" name="Order">
    <vt:r8>832200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</Properties>
</file>